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9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6" d="100"/>
          <a:sy n="96" d="100"/>
        </p:scale>
        <p:origin x="42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B2E5E-CC2E-7792-CF51-03814A4248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AD1A3F-1763-2E81-5526-3CD8E91B2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4D98D-6E33-89E3-1AE0-F703C4EF6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9F989-4920-4E38-2DFA-46BFE0AC6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3CE88-AED6-EFEF-177E-B0129EE32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6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FDB3-F8B1-8B78-D27E-E06712BDF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5798F8-74DE-01E0-85CC-AE32143FD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B6E4B-99BD-9D87-897D-B6217AACE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05546-B81A-CC1A-C68B-C3F16793C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F9742-BBCF-A493-1DF4-86A824AC7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06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DC2F72-B11D-23E9-CDD4-57D79E4158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93F646-C489-7832-2911-7B0924C66D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6CD3A-6109-E0CD-5BF8-B27DC57F3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B4741-2445-07C6-A191-B12E52727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F72A3-E07E-FBE2-1A6D-26F507559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9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A9C4-E1B2-3B47-8F9F-C66870DEC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03C58-AC97-7686-44B7-A469DB5F8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DB92-6EE4-4075-BFA1-793B5D769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DA407-3162-981D-BA81-BCB243289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A52EC-FAB6-2EC9-3F24-48AC6DCCB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2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87506-9F72-83F3-D391-2357CA2A2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53D72-2684-062C-BE14-D501F2BC9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074C6-F7AE-7596-547C-7044935F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7662E-6116-1730-14E0-4C5F76A8C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383AF-AA84-B3D3-FFA7-150F0A61D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08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851E7-F2B9-82E4-8768-0C6E3202F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B8206-632E-A792-BA70-23B6BA2CC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352392-0389-0B69-2A35-D8646542F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2E4661-C7F1-EEF8-61AD-53FECBED5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AB1139-B194-E805-83A3-15000AF8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9A781-DAD1-02B2-9183-9AF20889F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298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C311A-36F7-08B4-2078-9282F626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A6FA9-D88A-F7A9-6DC2-D5E85A7FC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01F5CA-D23A-47B9-EB55-FAD0DE782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8F6AD5-8F47-A9DD-5056-3119961679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574BC0-FEE9-2FE9-EA55-E9A3FE6D76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7A5B65-8CE4-CC59-A647-37EC41CA3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5E2110-27EE-07F5-FEA6-6AA8586DF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609905-67E3-7307-734D-152B8DE52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44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E0C8B-0ED2-245E-0372-CD8BB8B84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204AE-4EF0-5BF0-41C6-72CA04655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A09348-BA19-9EAC-3B64-B00075F16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E208BC-EB60-D292-7C59-799A7298D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108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DF579A-B42E-D084-4849-7C270E0CD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647A2A-7D95-571A-CB66-468D9933F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C0E84-48D7-871D-0BB9-9086697D7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94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463AB-11BD-E549-7114-700F355BF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0343B-1A63-7BD6-AFE4-11594F0E2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F791D-5F00-FAB5-6EC7-721F955C5F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2EA77-3372-C704-8885-18A4DEF7E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4211E7-4169-4183-9F9B-9EEB04C09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773EAB-D852-22D4-7103-8DA6AC873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18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DD5D-06BF-4B10-BB08-3988073FB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8E8C85-6FFB-366A-64D7-1A9726D49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E2B7A-26A0-C4D9-437A-7BBDDE08F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BFEB3-6773-EE1D-0325-7F66F2AA2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B4358-ABD2-8DD0-5192-8929A88B7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7083C-67CB-14DF-1264-EC7C6CEC7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21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0FA17F-CD46-A786-6971-89A1211DD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CBE0B9-FBE7-868D-D286-06B082CCB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850A3-ACA2-2B8E-473E-25A3E06B2F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F69CD6-7C70-4143-9FDE-8E0F36454558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22C30-B4DE-19BF-E8A3-02E2EBFE6B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29FF9-E7FF-C700-EE89-55ECDD269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277590-5A0F-446A-A388-6B98F36EB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731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428AC11-BFDF-42EF-80FF-717BBF909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C56AF6-38E4-490B-8E2B-1A103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03ECD80-1C2F-5E57-1865-1C366E6546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7798" r="30635" b="-1"/>
          <a:stretch/>
        </p:blipFill>
        <p:spPr>
          <a:xfrm>
            <a:off x="4038610" y="7"/>
            <a:ext cx="4039673" cy="6875812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32FD26B0-16CE-4AD4-9CE4-A63EBF330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129D28-D422-843D-AFA2-9EED97F51C29}"/>
              </a:ext>
            </a:extLst>
          </p:cNvPr>
          <p:cNvSpPr txBox="1"/>
          <p:nvPr/>
        </p:nvSpPr>
        <p:spPr>
          <a:xfrm>
            <a:off x="355703" y="351063"/>
            <a:ext cx="3460923" cy="27579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Microsoft Fabric and AI Learning Hackathon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E8062E-02FE-68C4-8B39-98A379F89898}"/>
              </a:ext>
            </a:extLst>
          </p:cNvPr>
          <p:cNvSpPr txBox="1"/>
          <p:nvPr/>
        </p:nvSpPr>
        <p:spPr>
          <a:xfrm>
            <a:off x="-105238" y="3245645"/>
            <a:ext cx="3852289" cy="13617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</a:pPr>
            <a:r>
              <a:rPr lang="en-US" sz="2800" b="0" i="0" u="none" strike="noStrike" kern="120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+mn-lt"/>
                <a:ea typeface="+mn-ea"/>
                <a:cs typeface="+mn-cs"/>
              </a:rPr>
              <a:t>SQL And AI Integration</a:t>
            </a:r>
            <a:endParaRPr lang="en-US" sz="2800" kern="1200" dirty="0">
              <a:solidFill>
                <a:schemeClr val="accent3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5E5F4-414E-CD57-B855-7B686B49BD33}"/>
              </a:ext>
            </a:extLst>
          </p:cNvPr>
          <p:cNvSpPr txBox="1"/>
          <p:nvPr/>
        </p:nvSpPr>
        <p:spPr>
          <a:xfrm>
            <a:off x="4396445" y="795130"/>
            <a:ext cx="6705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00B0F0"/>
                </a:solidFill>
              </a:rPr>
              <a:t>A user-friendly environment to populate the required data from the Data Model without having the SQL knowledge and generate reports</a:t>
            </a:r>
          </a:p>
        </p:txBody>
      </p:sp>
      <p:pic>
        <p:nvPicPr>
          <p:cNvPr id="33" name="Audio 32">
            <a:extLst>
              <a:ext uri="{FF2B5EF4-FFF2-40B4-BE49-F238E27FC236}">
                <a16:creationId xmlns:a16="http://schemas.microsoft.com/office/drawing/2014/main" id="{EEA69CEC-B3B2-804D-CF75-CB9D786501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077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94"/>
    </mc:Choice>
    <mc:Fallback>
      <p:transition spd="slow" advTm="48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008" x="8931275" y="5349875"/>
          <p14:tracePt t="37017" x="8953500" y="5316538"/>
          <p14:tracePt t="37025" x="8977313" y="5305425"/>
          <p14:tracePt t="37032" x="8988425" y="5283200"/>
          <p14:tracePt t="37048" x="8999538" y="5272088"/>
          <p14:tracePt t="37049" x="9043988" y="5249863"/>
          <p14:tracePt t="37065" x="9066213" y="5238750"/>
          <p14:tracePt t="37081" x="9077325" y="5227638"/>
          <p14:tracePt t="37082" x="9088438" y="5205413"/>
          <p14:tracePt t="37098" x="9121775" y="5183188"/>
          <p14:tracePt t="37114" x="9144000" y="5149850"/>
          <p14:tracePt t="37132" x="9155113" y="5126038"/>
          <p14:tracePt t="37148" x="9188450" y="5092700"/>
          <p14:tracePt t="37165" x="9221788" y="5059363"/>
          <p14:tracePt t="37182" x="9244013" y="5048250"/>
          <p14:tracePt t="37199" x="9288463" y="5026025"/>
          <p14:tracePt t="37200" x="9299575" y="5014913"/>
          <p14:tracePt t="37215" x="9310688" y="5003800"/>
          <p14:tracePt t="37217" x="9323388" y="4992688"/>
          <p14:tracePt t="37232" x="9334500" y="4981575"/>
          <p14:tracePt t="37249" x="9345613" y="4981575"/>
          <p14:tracePt t="37345" x="9323388" y="4992688"/>
          <p14:tracePt t="37353" x="9255125" y="5003800"/>
          <p14:tracePt t="37361" x="9199563" y="5026025"/>
          <p14:tracePt t="37368" x="9132888" y="5026025"/>
          <p14:tracePt t="37382" x="9032875" y="5037138"/>
          <p14:tracePt t="37384" x="8897938" y="5037138"/>
          <p14:tracePt t="37398" x="8697913" y="5037138"/>
          <p14:tracePt t="37400" x="8451850" y="5037138"/>
          <p14:tracePt t="37415" x="8150225" y="5037138"/>
          <p14:tracePt t="37417" x="7926388" y="5037138"/>
          <p14:tracePt t="37433" x="7613650" y="5014913"/>
          <p14:tracePt t="37449" x="7491413" y="4992688"/>
          <p14:tracePt t="37450" x="7424738" y="4970463"/>
          <p14:tracePt t="37466" x="7369175" y="4937125"/>
          <p14:tracePt t="37482" x="7358063" y="4926013"/>
          <p14:tracePt t="37513" x="7358063" y="4914900"/>
          <p14:tracePt t="37521" x="7358063" y="4903788"/>
          <p14:tracePt t="37532" x="7358063" y="4892675"/>
          <p14:tracePt t="37552" x="7358063" y="4881563"/>
          <p14:tracePt t="37577" x="7369175" y="4881563"/>
          <p14:tracePt t="37593" x="7369175" y="4870450"/>
          <p14:tracePt t="37617" x="7380288" y="4859338"/>
          <p14:tracePt t="37640" x="7391400" y="4859338"/>
          <p14:tracePt t="37656" x="7402513" y="4859338"/>
          <p14:tracePt t="37665" x="7413625" y="4848225"/>
          <p14:tracePt t="37681" x="7424738" y="4848225"/>
          <p14:tracePt t="38769" x="7435850" y="4837113"/>
          <p14:tracePt t="38777" x="7446963" y="4824413"/>
          <p14:tracePt t="38786" x="7446963" y="4813300"/>
          <p14:tracePt t="38802" x="7469188" y="4802188"/>
          <p14:tracePt t="38833" x="7469188" y="4791075"/>
          <p14:tracePt t="38969" x="7446963" y="4813300"/>
          <p14:tracePt t="38976" x="7413625" y="4848225"/>
          <p14:tracePt t="38985" x="7369175" y="4892675"/>
          <p14:tracePt t="39003" x="7291388" y="4981575"/>
          <p14:tracePt t="39019" x="7212013" y="5070475"/>
          <p14:tracePt t="39036" x="7100888" y="5194300"/>
          <p14:tracePt t="39053" x="6910388" y="5416550"/>
          <p14:tracePt t="39069" x="6654800" y="5662613"/>
          <p14:tracePt t="39086" x="6286500" y="5997575"/>
          <p14:tracePt t="39103" x="6018213" y="6288088"/>
          <p14:tracePt t="39105" x="5916613" y="6411913"/>
          <p14:tracePt t="39120" x="5827713" y="6511925"/>
          <p14:tracePt t="39121" x="5761038" y="6611938"/>
          <p14:tracePt t="39136" x="5638800" y="675798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EEAE89-7B6F-84E0-FD4F-306A59E3BD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15" t="1599" r="951" b="1599"/>
          <a:stretch/>
        </p:blipFill>
        <p:spPr>
          <a:xfrm>
            <a:off x="99391" y="387625"/>
            <a:ext cx="11976652" cy="6082749"/>
          </a:xfrm>
          <a:prstGeom prst="rect">
            <a:avLst/>
          </a:prstGeom>
        </p:spPr>
      </p:pic>
      <p:pic>
        <p:nvPicPr>
          <p:cNvPr id="20" name="Audio 19">
            <a:extLst>
              <a:ext uri="{FF2B5EF4-FFF2-40B4-BE49-F238E27FC236}">
                <a16:creationId xmlns:a16="http://schemas.microsoft.com/office/drawing/2014/main" id="{0C07D31A-C1DB-D889-3447-427D4F1CEF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379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58"/>
    </mc:Choice>
    <mc:Fallback>
      <p:transition spd="slow" advTm="14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61" x="1563688" y="6713538"/>
          <p14:tracePt t="865" x="1563688" y="6634163"/>
          <p14:tracePt t="877" x="1563688" y="6545263"/>
          <p14:tracePt t="893" x="1563688" y="6354763"/>
          <p14:tracePt t="911" x="1597025" y="6121400"/>
          <p14:tracePt t="914" x="1619250" y="5975350"/>
          <p14:tracePt t="926" x="1663700" y="5830888"/>
          <p14:tracePt t="944" x="1752600" y="5518150"/>
          <p14:tracePt t="946" x="1785938" y="5394325"/>
          <p14:tracePt t="961" x="1852613" y="5183188"/>
          <p14:tracePt t="978" x="1943100" y="4948238"/>
          <p14:tracePt t="997" x="2043113" y="4757738"/>
          <p14:tracePt t="1011" x="2132013" y="4602163"/>
          <p14:tracePt t="1028" x="2198688" y="4489450"/>
          <p14:tracePt t="1044" x="2255838" y="4422775"/>
          <p14:tracePt t="1062" x="2311400" y="4344988"/>
          <p14:tracePt t="1066" x="2322513" y="4311650"/>
          <p14:tracePt t="1078" x="2344738" y="4278313"/>
          <p14:tracePt t="1094" x="2378075" y="4233863"/>
          <p14:tracePt t="1111" x="2422525" y="4176713"/>
          <p14:tracePt t="1113" x="2455863" y="4132263"/>
          <p14:tracePt t="1128" x="2478088" y="4098925"/>
          <p14:tracePt t="1129" x="2500313" y="4065588"/>
          <p14:tracePt t="1144" x="2522538" y="4010025"/>
          <p14:tracePt t="1146" x="2546350" y="3943350"/>
          <p14:tracePt t="1162" x="2590800" y="3819525"/>
          <p14:tracePt t="1178" x="2635250" y="3663950"/>
          <p14:tracePt t="1195" x="2679700" y="3517900"/>
          <p14:tracePt t="1212" x="2713038" y="3384550"/>
          <p14:tracePt t="1228" x="2746375" y="3271838"/>
          <p14:tracePt t="1245" x="2801938" y="3149600"/>
          <p14:tracePt t="1262" x="2835275" y="3060700"/>
          <p14:tracePt t="1277" x="2892425" y="2971800"/>
          <p14:tracePt t="1295" x="2914650" y="2914650"/>
          <p14:tracePt t="1297" x="2936875" y="2892425"/>
          <p14:tracePt t="1312" x="2947988" y="2870200"/>
          <p14:tracePt t="1314" x="2959100" y="2859088"/>
          <p14:tracePt t="1328" x="2970213" y="2836863"/>
          <p14:tracePt t="1329" x="2992438" y="2825750"/>
          <p14:tracePt t="1344" x="3003550" y="2803525"/>
          <p14:tracePt t="1347" x="3014663" y="2792413"/>
          <p14:tracePt t="1361" x="3025775" y="2781300"/>
          <p14:tracePt t="1378" x="3048000" y="2781300"/>
          <p14:tracePt t="1394" x="3070225" y="2781300"/>
          <p14:tracePt t="1411" x="3114675" y="2781300"/>
          <p14:tracePt t="1428" x="3159125" y="2781300"/>
          <p14:tracePt t="1446" x="3203575" y="2781300"/>
          <p14:tracePt t="1462" x="3249613" y="2803525"/>
          <p14:tracePt t="1478" x="3260725" y="2814638"/>
          <p14:tracePt t="1496" x="3282950" y="2825750"/>
          <p14:tracePt t="1498" x="3294063" y="2847975"/>
          <p14:tracePt t="1513" x="3305175" y="2859088"/>
          <p14:tracePt t="1529" x="3338513" y="2881313"/>
          <p14:tracePt t="1546" x="3349625" y="2903538"/>
          <p14:tracePt t="1562" x="3349625" y="2914650"/>
          <p14:tracePt t="1602" x="3360738" y="2925763"/>
          <p14:tracePt t="1626" x="3371850" y="2947988"/>
          <p14:tracePt t="1634" x="3371850" y="2959100"/>
          <p14:tracePt t="1646" x="3394075" y="2982913"/>
          <p14:tracePt t="1663" x="3416300" y="3038475"/>
          <p14:tracePt t="1665" x="3438525" y="3094038"/>
          <p14:tracePt t="1678" x="3449638" y="3116263"/>
          <p14:tracePt t="1696" x="3471863" y="3160713"/>
          <p14:tracePt t="1697" x="3482975" y="3182938"/>
          <p14:tracePt t="1712" x="3482975" y="3205163"/>
          <p14:tracePt t="1714" x="3494088" y="3227388"/>
          <p14:tracePt t="1730" x="3505200" y="3295650"/>
          <p14:tracePt t="1745" x="3516313" y="3317875"/>
          <p14:tracePt t="1746" x="3538538" y="3351213"/>
          <p14:tracePt t="1761" x="3562350" y="3417888"/>
          <p14:tracePt t="1779" x="3595688" y="3506788"/>
          <p14:tracePt t="1795" x="3651250" y="3641725"/>
          <p14:tracePt t="1813" x="3717925" y="3763963"/>
          <p14:tracePt t="1828" x="3773488" y="3943350"/>
          <p14:tracePt t="1845" x="3829050" y="4098925"/>
          <p14:tracePt t="1864" x="3862388" y="4211638"/>
          <p14:tracePt t="1866" x="3873500" y="4267200"/>
          <p14:tracePt t="1878" x="3897313" y="4311650"/>
          <p14:tracePt t="1896" x="3941763" y="4400550"/>
          <p14:tracePt t="1898" x="3941763" y="4445000"/>
          <p14:tracePt t="1917" x="3975100" y="4535488"/>
          <p14:tracePt t="1929" x="3986213" y="4591050"/>
          <p14:tracePt t="1945" x="3986213" y="4602163"/>
          <p14:tracePt t="1947" x="3986213" y="4613275"/>
          <p14:tracePt t="1962" x="3986213" y="4624388"/>
          <p14:tracePt t="1979" x="3986213" y="4646613"/>
          <p14:tracePt t="1996" x="3986213" y="4691063"/>
          <p14:tracePt t="2013" x="3986213" y="4735513"/>
          <p14:tracePt t="2030" x="3986213" y="4768850"/>
          <p14:tracePt t="2047" x="3986213" y="4813300"/>
          <p14:tracePt t="2050" x="3975100" y="4824413"/>
          <p14:tracePt t="2063" x="3975100" y="4837113"/>
          <p14:tracePt t="2065" x="3975100" y="4859338"/>
          <p14:tracePt t="2080" x="3963988" y="4881563"/>
          <p14:tracePt t="2081" x="3963988" y="4892675"/>
          <p14:tracePt t="2096" x="3952875" y="4903788"/>
          <p14:tracePt t="2098" x="3952875" y="4926013"/>
          <p14:tracePt t="2114" x="3952875" y="4959350"/>
          <p14:tracePt t="2130" x="3941763" y="5003800"/>
          <p14:tracePt t="2146" x="3930650" y="5081588"/>
          <p14:tracePt t="2163" x="3919538" y="5194300"/>
          <p14:tracePt t="2179" x="3919538" y="5260975"/>
          <p14:tracePt t="2197" x="3919538" y="5305425"/>
          <p14:tracePt t="2213" x="3919538" y="5316538"/>
          <p14:tracePt t="2231" x="3919538" y="5327650"/>
          <p14:tracePt t="3026" x="3908425" y="5338763"/>
          <p14:tracePt t="3033" x="3873500" y="5338763"/>
          <p14:tracePt t="3041" x="3840163" y="5327650"/>
          <p14:tracePt t="3049" x="3784600" y="5316538"/>
          <p14:tracePt t="3065" x="3717925" y="5283200"/>
          <p14:tracePt t="3068" x="3695700" y="5272088"/>
          <p14:tracePt t="3082" x="3662363" y="5260975"/>
          <p14:tracePt t="3098" x="3640138" y="5249863"/>
          <p14:tracePt t="10490" x="3640138" y="5238750"/>
          <p14:tracePt t="10540" x="3640138" y="5227638"/>
          <p14:tracePt t="10547" x="3629025" y="5160963"/>
          <p14:tracePt t="10553" x="3584575" y="5003800"/>
          <p14:tracePt t="10565" x="3516313" y="4848225"/>
          <p14:tracePt t="10582" x="3327400" y="4467225"/>
          <p14:tracePt t="10599" x="3227388" y="4267200"/>
          <p14:tracePt t="10601" x="3192463" y="4187825"/>
          <p14:tracePt t="10615" x="3148013" y="4098925"/>
          <p14:tracePt t="10617" x="3125788" y="3987800"/>
          <p14:tracePt t="10632" x="3103563" y="3910013"/>
          <p14:tracePt t="10634" x="3103563" y="3808413"/>
          <p14:tracePt t="10650" x="3136900" y="3597275"/>
          <p14:tracePt t="10666" x="3170238" y="3484563"/>
          <p14:tracePt t="10668" x="3214688" y="3362325"/>
          <p14:tracePt t="10682" x="3249613" y="3160713"/>
          <p14:tracePt t="10700" x="3271838" y="2947988"/>
          <p14:tracePt t="10716" x="3282950" y="2725738"/>
          <p14:tracePt t="10733" x="3282950" y="2546350"/>
          <p14:tracePt t="10749" x="3282950" y="2346325"/>
          <p14:tracePt t="10766" x="3260725" y="2155825"/>
          <p14:tracePt t="10784" x="3214688" y="1954213"/>
          <p14:tracePt t="10786" x="3192463" y="1876425"/>
          <p14:tracePt t="10800" x="3170238" y="1809750"/>
          <p14:tracePt t="10802" x="3159125" y="1754188"/>
          <p14:tracePt t="10816" x="3148013" y="1697038"/>
          <p14:tracePt t="10818" x="3148013" y="1674813"/>
          <p14:tracePt t="10833" x="3136900" y="1641475"/>
          <p14:tracePt t="10850" x="3136900" y="1630363"/>
          <p14:tracePt t="10852" x="3136900" y="1619250"/>
          <p14:tracePt t="10867" x="3125788" y="1608138"/>
          <p14:tracePt t="10947" x="3125788" y="1630363"/>
          <p14:tracePt t="10954" x="3125788" y="1663700"/>
          <p14:tracePt t="10967" x="3125788" y="1708150"/>
          <p14:tracePt t="10983" x="3125788" y="1843088"/>
          <p14:tracePt t="10986" x="3125788" y="1931988"/>
          <p14:tracePt t="11000" x="3125788" y="2033588"/>
          <p14:tracePt t="11002" x="3125788" y="2144713"/>
          <p14:tracePt t="11019" x="3136900" y="2379663"/>
          <p14:tracePt t="11033" x="3170238" y="2601913"/>
          <p14:tracePt t="11050" x="3181350" y="2725738"/>
          <p14:tracePt t="11051" x="3192463" y="2836863"/>
          <p14:tracePt t="11067" x="3238500" y="3060700"/>
          <p14:tracePt t="11084" x="3260725" y="3295650"/>
          <p14:tracePt t="11101" x="3260725" y="3540125"/>
          <p14:tracePt t="11117" x="3305175" y="3808413"/>
          <p14:tracePt t="11134" x="3349625" y="4087813"/>
          <p14:tracePt t="11151" x="3382963" y="4344988"/>
          <p14:tracePt t="11166" x="3405188" y="4557713"/>
          <p14:tracePt t="11184" x="3427413" y="4735513"/>
          <p14:tracePt t="11186" x="3438525" y="4837113"/>
          <p14:tracePt t="11201" x="3460750" y="5014913"/>
          <p14:tracePt t="11218" x="3471863" y="5205413"/>
          <p14:tracePt t="11234" x="3471863" y="5360988"/>
          <p14:tracePt t="11250" x="3471863" y="5529263"/>
          <p14:tracePt t="11267" x="3449638" y="5718175"/>
          <p14:tracePt t="11283" x="3360738" y="5997575"/>
          <p14:tracePt t="11300" x="3305175" y="6210300"/>
          <p14:tracePt t="11318" x="3238500" y="6354763"/>
          <p14:tracePt t="11334" x="3192463" y="6445250"/>
          <p14:tracePt t="11351" x="3181350" y="6500813"/>
          <p14:tracePt t="11354" x="3181350" y="6523038"/>
          <p14:tracePt t="11367" x="3159125" y="6567488"/>
          <p14:tracePt t="11369" x="3159125" y="6578600"/>
          <p14:tracePt t="11384" x="3159125" y="6611938"/>
          <p14:tracePt t="11387" x="3148013" y="6634163"/>
          <p14:tracePt t="11401" x="3148013" y="6689725"/>
          <p14:tracePt t="11418" x="3136900" y="6713538"/>
          <p14:tracePt t="11420" x="3125788" y="6746875"/>
          <p14:tracePt t="11434" x="3103563" y="6791325"/>
          <p14:tracePt t="11452" x="3081338" y="6824663"/>
          <p14:tracePt t="12975" x="3025775" y="6791325"/>
          <p14:tracePt t="12988" x="2981325" y="6634163"/>
          <p14:tracePt t="13005" x="2881313" y="6456363"/>
          <p14:tracePt t="13021" x="2779713" y="6310313"/>
          <p14:tracePt t="13038" x="2701925" y="6199188"/>
          <p14:tracePt t="13056" x="2657475" y="6110288"/>
          <p14:tracePt t="13058" x="2646363" y="6088063"/>
          <p14:tracePt t="13071" x="2635250" y="6053138"/>
          <p14:tracePt t="13073" x="2635250" y="6019800"/>
          <p14:tracePt t="13089" x="2635250" y="5942013"/>
          <p14:tracePt t="13106" x="2624138" y="5864225"/>
          <p14:tracePt t="13122" x="2624138" y="5819775"/>
          <p14:tracePt t="13139" x="2601913" y="5662613"/>
          <p14:tracePt t="13154" x="2590800" y="5573713"/>
          <p14:tracePt t="13172" x="2579688" y="5495925"/>
          <p14:tracePt t="13189" x="2533650" y="5383213"/>
          <p14:tracePt t="13205" x="2522538" y="5294313"/>
          <p14:tracePt t="13221" x="2522538" y="5149850"/>
          <p14:tracePt t="13240" x="2522538" y="5048250"/>
          <p14:tracePt t="13242" x="2511425" y="4981575"/>
          <p14:tracePt t="13255" x="2500313" y="4948238"/>
          <p14:tracePt t="13257" x="2489200" y="4903788"/>
          <p14:tracePt t="13273" x="2489200" y="4859338"/>
          <p14:tracePt t="13275" x="2489200" y="4824413"/>
          <p14:tracePt t="13290" x="2489200" y="4746625"/>
          <p14:tracePt t="13306" x="2489200" y="4646613"/>
          <p14:tracePt t="13322" x="2500313" y="4568825"/>
          <p14:tracePt t="13338" x="2522538" y="4511675"/>
          <p14:tracePt t="13355" x="2533650" y="4478338"/>
          <p14:tracePt t="13372" x="2557463" y="4456113"/>
          <p14:tracePt t="13474" x="2557463" y="4478338"/>
          <p14:tracePt t="13481" x="2557463" y="4511675"/>
          <p14:tracePt t="13490" x="2557463" y="4557713"/>
          <p14:tracePt t="13506" x="2546350" y="4602163"/>
          <p14:tracePt t="13507" x="2533650" y="4702175"/>
          <p14:tracePt t="13522" x="2522538" y="4892675"/>
          <p14:tracePt t="13541" x="2511425" y="5149850"/>
          <p14:tracePt t="13556" x="2455863" y="5449888"/>
          <p14:tracePt t="13572" x="2422525" y="5695950"/>
          <p14:tracePt t="13589" x="2389188" y="5953125"/>
          <p14:tracePt t="13606" x="2366963" y="6165850"/>
          <p14:tracePt t="13624" x="2322513" y="6354763"/>
          <p14:tracePt t="13626" x="2300288" y="6445250"/>
          <p14:tracePt t="13639" x="2278063" y="6511925"/>
          <p14:tracePt t="13642" x="2255838" y="6589713"/>
          <p14:tracePt t="13656" x="2233613" y="6656388"/>
          <p14:tracePt t="13658" x="2187575" y="6735763"/>
          <p14:tracePt t="13673" x="2165350" y="6780213"/>
          <p14:tracePt t="13677" x="2132013" y="68468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44ECA3-682A-8B53-1887-0629E0D826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33" y="147179"/>
            <a:ext cx="11879333" cy="65636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E4DEB02-0A5E-758F-A0BA-61E7B4424FEA}"/>
              </a:ext>
            </a:extLst>
          </p:cNvPr>
          <p:cNvSpPr/>
          <p:nvPr/>
        </p:nvSpPr>
        <p:spPr>
          <a:xfrm>
            <a:off x="8955157" y="1103243"/>
            <a:ext cx="2315817" cy="25841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Audio 15">
            <a:extLst>
              <a:ext uri="{FF2B5EF4-FFF2-40B4-BE49-F238E27FC236}">
                <a16:creationId xmlns:a16="http://schemas.microsoft.com/office/drawing/2014/main" id="{95A4F05C-DA14-B192-5CD6-D74663A6F9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054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970"/>
    </mc:Choice>
    <mc:Fallback>
      <p:transition spd="slow" advTm="61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5" x="971550" y="6623050"/>
          <p14:tracePt t="701" x="860425" y="6500813"/>
          <p14:tracePt t="709" x="725488" y="6388100"/>
          <p14:tracePt t="723" x="614363" y="6299200"/>
          <p14:tracePt t="725" x="525463" y="6221413"/>
          <p14:tracePt t="740" x="457200" y="6121400"/>
          <p14:tracePt t="742" x="412750" y="6053138"/>
          <p14:tracePt t="755" x="379413" y="5975350"/>
          <p14:tracePt t="756" x="357188" y="5897563"/>
          <p14:tracePt t="773" x="334963" y="5729288"/>
          <p14:tracePt t="789" x="334963" y="5651500"/>
          <p14:tracePt t="791" x="312738" y="5573713"/>
          <p14:tracePt t="806" x="312738" y="5394325"/>
          <p14:tracePt t="823" x="312738" y="5183188"/>
          <p14:tracePt t="842" x="312738" y="4992688"/>
          <p14:tracePt t="856" x="312738" y="4813300"/>
          <p14:tracePt t="874" x="312738" y="4635500"/>
          <p14:tracePt t="889" x="312738" y="4456113"/>
          <p14:tracePt t="907" x="312738" y="4300538"/>
          <p14:tracePt t="909" x="312738" y="4222750"/>
          <p14:tracePt t="924" x="323850" y="4176713"/>
          <p14:tracePt t="926" x="323850" y="4143375"/>
          <p14:tracePt t="940" x="323850" y="4132263"/>
          <p14:tracePt t="942" x="323850" y="4110038"/>
          <p14:tracePt t="957" x="323850" y="4043363"/>
          <p14:tracePt t="973" x="323850" y="3976688"/>
          <p14:tracePt t="989" x="323850" y="3943350"/>
          <p14:tracePt t="991" x="323850" y="3921125"/>
          <p14:tracePt t="1006" x="346075" y="3886200"/>
          <p14:tracePt t="1024" x="357188" y="3808413"/>
          <p14:tracePt t="1039" x="379413" y="3730625"/>
          <p14:tracePt t="1057" x="423863" y="3630613"/>
          <p14:tracePt t="1073" x="468313" y="3529013"/>
          <p14:tracePt t="1090" x="547688" y="3384550"/>
          <p14:tracePt t="1107" x="625475" y="3249613"/>
          <p14:tracePt t="1109" x="669925" y="3194050"/>
          <p14:tracePt t="1123" x="725488" y="3127375"/>
          <p14:tracePt t="1141" x="871538" y="2971800"/>
          <p14:tracePt t="1158" x="1016000" y="2847975"/>
          <p14:tracePt t="1174" x="1182688" y="2714625"/>
          <p14:tracePt t="1191" x="1350963" y="2613025"/>
          <p14:tracePt t="1207" x="1541463" y="2535238"/>
          <p14:tracePt t="1223" x="1685925" y="2446338"/>
          <p14:tracePt t="1241" x="1785938" y="2424113"/>
          <p14:tracePt t="1256" x="1876425" y="2401888"/>
          <p14:tracePt t="1273" x="1954213" y="2401888"/>
          <p14:tracePt t="1291" x="2065338" y="2401888"/>
          <p14:tracePt t="1293" x="2109788" y="2401888"/>
          <p14:tracePt t="1308" x="2165350" y="2401888"/>
          <p14:tracePt t="1310" x="2233613" y="2401888"/>
          <p14:tracePt t="1324" x="2289175" y="2424113"/>
          <p14:tracePt t="1325" x="2366963" y="2446338"/>
          <p14:tracePt t="1341" x="2411413" y="2468563"/>
          <p14:tracePt t="1343" x="2489200" y="2501900"/>
          <p14:tracePt t="1358" x="2557463" y="2513013"/>
          <p14:tracePt t="1360" x="2601913" y="2524125"/>
          <p14:tracePt t="1374" x="2690813" y="2568575"/>
          <p14:tracePt t="1391" x="2735263" y="2601913"/>
          <p14:tracePt t="1407" x="2746375" y="2613025"/>
          <p14:tracePt t="1424" x="2757488" y="2635250"/>
          <p14:tracePt t="1441" x="2779713" y="2659063"/>
          <p14:tracePt t="1457" x="2801938" y="2714625"/>
          <p14:tracePt t="1474" x="2835275" y="2759075"/>
          <p14:tracePt t="1477" x="2846388" y="2803525"/>
          <p14:tracePt t="1491" x="2857500" y="2836863"/>
          <p14:tracePt t="1493" x="2892425" y="2903538"/>
          <p14:tracePt t="1507" x="2936875" y="2982913"/>
          <p14:tracePt t="1509" x="2981325" y="3049588"/>
          <p14:tracePt t="1525" x="3070225" y="3227388"/>
          <p14:tracePt t="1542" x="3159125" y="3384550"/>
          <p14:tracePt t="1557" x="3192463" y="3451225"/>
          <p14:tracePt t="1559" x="3214688" y="3529013"/>
          <p14:tracePt t="1574" x="3238500" y="3630613"/>
          <p14:tracePt t="1592" x="3260725" y="3730625"/>
          <p14:tracePt t="1608" x="3271838" y="3830638"/>
          <p14:tracePt t="1626" x="3294063" y="3943350"/>
          <p14:tracePt t="1642" x="3316288" y="4054475"/>
          <p14:tracePt t="1658" x="3327400" y="4176713"/>
          <p14:tracePt t="1661" x="3338513" y="4233863"/>
          <p14:tracePt t="1675" x="3349625" y="4278313"/>
          <p14:tracePt t="1691" x="3349625" y="4367213"/>
          <p14:tracePt t="1693" x="3349625" y="4411663"/>
          <p14:tracePt t="1708" x="3349625" y="4445000"/>
          <p14:tracePt t="1710" x="3349625" y="4489450"/>
          <p14:tracePt t="1728" x="3349625" y="4557713"/>
          <p14:tracePt t="1741" x="3349625" y="4635500"/>
          <p14:tracePt t="1758" x="3349625" y="4691063"/>
          <p14:tracePt t="1776" x="3349625" y="4757738"/>
          <p14:tracePt t="1791" x="3349625" y="4892675"/>
          <p14:tracePt t="1809" x="3349625" y="5048250"/>
          <p14:tracePt t="1825" x="3349625" y="5160963"/>
          <p14:tracePt t="1842" x="3349625" y="5260975"/>
          <p14:tracePt t="1859" x="3349625" y="5349875"/>
          <p14:tracePt t="1861" x="3349625" y="5372100"/>
          <p14:tracePt t="1875" x="3349625" y="5405438"/>
          <p14:tracePt t="1877" x="3349625" y="5427663"/>
          <p14:tracePt t="1892" x="3349625" y="5438775"/>
          <p14:tracePt t="1893" x="3349625" y="5473700"/>
          <p14:tracePt t="1910" x="3349625" y="5507038"/>
          <p14:tracePt t="1926" x="3349625" y="5540375"/>
          <p14:tracePt t="2767" x="3327400" y="5562600"/>
          <p14:tracePt t="2774" x="3305175" y="5540375"/>
          <p14:tracePt t="2781" x="3271838" y="5495925"/>
          <p14:tracePt t="2794" x="3249613" y="5438775"/>
          <p14:tracePt t="2811" x="3203575" y="5338763"/>
          <p14:tracePt t="2813" x="3192463" y="5294313"/>
          <p14:tracePt t="2827" x="3192463" y="5227638"/>
          <p14:tracePt t="2844" x="3192463" y="5048250"/>
          <p14:tracePt t="2846" x="3203575" y="4959350"/>
          <p14:tracePt t="2861" x="3238500" y="4837113"/>
          <p14:tracePt t="2863" x="3294063" y="4724400"/>
          <p14:tracePt t="2877" x="3349625" y="4613275"/>
          <p14:tracePt t="2880" x="3382963" y="4524375"/>
          <p14:tracePt t="2893" x="3416300" y="4422775"/>
          <p14:tracePt t="2896" x="3449638" y="4333875"/>
          <p14:tracePt t="2911" x="3482975" y="4233863"/>
          <p14:tracePt t="2928" x="3494088" y="4187825"/>
          <p14:tracePt t="2945" x="3494088" y="4132263"/>
          <p14:tracePt t="2961" x="3494088" y="4110038"/>
          <p14:tracePt t="2978" x="3494088" y="4087813"/>
          <p14:tracePt t="2994" x="3494088" y="4076700"/>
          <p14:tracePt t="2997" x="3494088" y="4065588"/>
          <p14:tracePt t="3023" x="3494088" y="4043363"/>
          <p14:tracePt t="3038" x="3482975" y="4032250"/>
          <p14:tracePt t="3045" x="3482975" y="4010025"/>
          <p14:tracePt t="3062" x="3482975" y="3965575"/>
          <p14:tracePt t="3078" x="3482975" y="3932238"/>
          <p14:tracePt t="3095" x="3482975" y="3875088"/>
          <p14:tracePt t="3112" x="3494088" y="3808413"/>
          <p14:tracePt t="3128" x="3516313" y="3741738"/>
          <p14:tracePt t="3146" x="3538538" y="3686175"/>
          <p14:tracePt t="3161" x="3562350" y="3630613"/>
          <p14:tracePt t="3178" x="3584575" y="3597275"/>
          <p14:tracePt t="3195" x="3595688" y="3551238"/>
          <p14:tracePt t="3198" x="3595688" y="3540125"/>
          <p14:tracePt t="3215" x="3606800" y="3529013"/>
          <p14:tracePt t="3229" x="3606800" y="3517900"/>
          <p14:tracePt t="3262" x="3617913" y="3506788"/>
          <p14:tracePt t="3269" x="3629025" y="3495675"/>
          <p14:tracePt t="3278" x="3640138" y="3495675"/>
          <p14:tracePt t="3295" x="3662363" y="3484563"/>
          <p14:tracePt t="3314" x="3695700" y="3462338"/>
          <p14:tracePt t="3328" x="3706813" y="3451225"/>
          <p14:tracePt t="3346" x="3729038" y="3440113"/>
          <p14:tracePt t="3362" x="3740150" y="3440113"/>
          <p14:tracePt t="3380" x="3740150" y="3429000"/>
          <p14:tracePt t="4318" x="3751263" y="3417888"/>
          <p14:tracePt t="4326" x="3762375" y="3395663"/>
          <p14:tracePt t="4333" x="3784600" y="3384550"/>
          <p14:tracePt t="4347" x="3784600" y="3362325"/>
          <p14:tracePt t="4349" x="3784600" y="3340100"/>
          <p14:tracePt t="4365" x="3784600" y="3284538"/>
          <p14:tracePt t="4380" x="3784600" y="3238500"/>
          <p14:tracePt t="4397" x="3751263" y="3082925"/>
          <p14:tracePt t="4398" x="3717925" y="2982913"/>
          <p14:tracePt t="4414" x="3695700" y="2881313"/>
          <p14:tracePt t="4415" x="3662363" y="2781300"/>
          <p14:tracePt t="4430" x="3617913" y="2624138"/>
          <p14:tracePt t="4448" x="3595688" y="2501900"/>
          <p14:tracePt t="4464" x="3595688" y="2390775"/>
          <p14:tracePt t="4481" x="3595688" y="2278063"/>
          <p14:tracePt t="4497" x="3595688" y="2189163"/>
          <p14:tracePt t="4515" x="3595688" y="2144713"/>
          <p14:tracePt t="4517" x="3595688" y="2122488"/>
          <p14:tracePt t="4531" x="3617913" y="2089150"/>
          <p14:tracePt t="4533" x="3629025" y="2078038"/>
          <p14:tracePt t="4547" x="3640138" y="2055813"/>
          <p14:tracePt t="4549" x="3662363" y="2033588"/>
          <p14:tracePt t="4565" x="3684588" y="1998663"/>
          <p14:tracePt t="4581" x="3706813" y="1998663"/>
          <p14:tracePt t="4582" x="3729038" y="1976438"/>
          <p14:tracePt t="4598" x="3751263" y="1965325"/>
          <p14:tracePt t="4614" x="3762375" y="1954213"/>
          <p14:tracePt t="4631" x="3784600" y="1920875"/>
          <p14:tracePt t="4648" x="3829050" y="1876425"/>
          <p14:tracePt t="4664" x="3840163" y="1854200"/>
          <p14:tracePt t="4681" x="3851275" y="1843088"/>
          <p14:tracePt t="4698" x="3862388" y="1831975"/>
          <p14:tracePt t="4714" x="3873500" y="1820863"/>
          <p14:tracePt t="4731" x="3884613" y="1809750"/>
          <p14:tracePt t="4748" x="3897313" y="1798638"/>
          <p14:tracePt t="4750" x="3908425" y="1787525"/>
          <p14:tracePt t="4766" x="3930650" y="1787525"/>
          <p14:tracePt t="4783" x="3941763" y="1787525"/>
          <p14:tracePt t="4806" x="3952875" y="1787525"/>
          <p14:tracePt t="4821" x="3963988" y="1787525"/>
          <p14:tracePt t="4837" x="3975100" y="1787525"/>
          <p14:tracePt t="4853" x="3997325" y="1787525"/>
          <p14:tracePt t="4885" x="4008438" y="1798638"/>
          <p14:tracePt t="4901" x="4019550" y="1809750"/>
          <p14:tracePt t="4925" x="4030663" y="1809750"/>
          <p14:tracePt t="5062" x="4041775" y="1809750"/>
          <p14:tracePt t="5094" x="4052888" y="1809750"/>
          <p14:tracePt t="5110" x="4064000" y="1809750"/>
          <p14:tracePt t="5519" x="4075113" y="1809750"/>
          <p14:tracePt t="5525" x="4097338" y="1820863"/>
          <p14:tracePt t="5534" x="4108450" y="1831975"/>
          <p14:tracePt t="5550" x="4130675" y="1854200"/>
          <p14:tracePt t="5552" x="4152900" y="1887538"/>
          <p14:tracePt t="5567" x="4197350" y="1976438"/>
          <p14:tracePt t="5584" x="4254500" y="2111375"/>
          <p14:tracePt t="5600" x="4310063" y="2244725"/>
          <p14:tracePt t="5617" x="4387850" y="2390775"/>
          <p14:tracePt t="5635" x="4443413" y="2490788"/>
          <p14:tracePt t="5651" x="4487863" y="2579688"/>
          <p14:tracePt t="5653" x="4510088" y="2613025"/>
          <p14:tracePt t="5667" x="4510088" y="2635250"/>
          <p14:tracePt t="5683" x="4521200" y="2714625"/>
          <p14:tracePt t="5701" x="4543425" y="2781300"/>
          <p14:tracePt t="5702" x="4554538" y="2825750"/>
          <p14:tracePt t="5718" x="4565650" y="2914650"/>
          <p14:tracePt t="5733" x="4578350" y="2959100"/>
          <p14:tracePt t="5750" x="4600575" y="3149600"/>
          <p14:tracePt t="5767" x="4600575" y="3260725"/>
          <p14:tracePt t="5784" x="4611688" y="3406775"/>
          <p14:tracePt t="5802" x="4611688" y="3551238"/>
          <p14:tracePt t="5818" x="4611688" y="3719513"/>
          <p14:tracePt t="5834" x="4611688" y="3886200"/>
          <p14:tracePt t="5851" x="4611688" y="4043363"/>
          <p14:tracePt t="5853" x="4611688" y="4121150"/>
          <p14:tracePt t="5868" x="4611688" y="4198938"/>
          <p14:tracePt t="5870" x="4611688" y="4289425"/>
          <p14:tracePt t="5884" x="4611688" y="4367213"/>
          <p14:tracePt t="5886" x="4611688" y="4456113"/>
          <p14:tracePt t="5902" x="4611688" y="4602163"/>
          <p14:tracePt t="5918" x="4611688" y="4668838"/>
          <p14:tracePt t="5920" x="4611688" y="4724400"/>
          <p14:tracePt t="5935" x="4611688" y="4824413"/>
          <p14:tracePt t="5951" x="4611688" y="4959350"/>
          <p14:tracePt t="5970" x="4589463" y="5037138"/>
          <p14:tracePt t="5985" x="4578350" y="5126038"/>
          <p14:tracePt t="6000" x="4543425" y="5283200"/>
          <p14:tracePt t="6019" x="4532313" y="5360988"/>
          <p14:tracePt t="6021" x="4521200" y="5383213"/>
          <p14:tracePt t="6037" x="4521200" y="5394325"/>
          <p14:tracePt t="14342" x="4510088" y="5405438"/>
          <p14:tracePt t="14350" x="4498975" y="5405438"/>
          <p14:tracePt t="14357" x="4443413" y="5405438"/>
          <p14:tracePt t="14371" x="4387850" y="5405438"/>
          <p14:tracePt t="14387" x="4265613" y="5427663"/>
          <p14:tracePt t="14389" x="4197350" y="5438775"/>
          <p14:tracePt t="14404" x="4152900" y="5438775"/>
          <p14:tracePt t="14405" x="4097338" y="5438775"/>
          <p14:tracePt t="14420" x="4030663" y="5438775"/>
          <p14:tracePt t="14422" x="3975100" y="5438775"/>
          <p14:tracePt t="14437" x="3908425" y="5438775"/>
          <p14:tracePt t="14438" x="3862388" y="5438775"/>
          <p14:tracePt t="14454" x="3762375" y="5405438"/>
          <p14:tracePt t="14470" x="3651250" y="5360988"/>
          <p14:tracePt t="14487" x="3394075" y="5227638"/>
          <p14:tracePt t="14505" x="3148013" y="5092700"/>
          <p14:tracePt t="14521" x="2892425" y="4914900"/>
          <p14:tracePt t="14538" x="2690813" y="4713288"/>
          <p14:tracePt t="14554" x="2579688" y="4524375"/>
          <p14:tracePt t="14570" x="2522538" y="4378325"/>
          <p14:tracePt t="14587" x="2500313" y="4267200"/>
          <p14:tracePt t="14589" x="2500313" y="4222750"/>
          <p14:tracePt t="14604" x="2500313" y="4154488"/>
          <p14:tracePt t="14606" x="2500313" y="4110038"/>
          <p14:tracePt t="14622" x="2500313" y="4032250"/>
          <p14:tracePt t="14637" x="2500313" y="3998913"/>
          <p14:tracePt t="14639" x="2500313" y="3965575"/>
          <p14:tracePt t="14654" x="2500313" y="3898900"/>
          <p14:tracePt t="14671" x="2500313" y="3841750"/>
          <p14:tracePt t="14688" x="2500313" y="3786188"/>
          <p14:tracePt t="14704" x="2500313" y="3730625"/>
          <p14:tracePt t="14721" x="2500313" y="3686175"/>
          <p14:tracePt t="14739" x="2500313" y="3652838"/>
          <p14:tracePt t="14742" x="2500313" y="3641725"/>
          <p14:tracePt t="14755" x="2500313" y="3630613"/>
          <p14:tracePt t="14806" x="2478088" y="3686175"/>
          <p14:tracePt t="14814" x="2455863" y="3786188"/>
          <p14:tracePt t="14822" x="2444750" y="3898900"/>
          <p14:tracePt t="14838" x="2422525" y="4065588"/>
          <p14:tracePt t="14841" x="2400300" y="4211638"/>
          <p14:tracePt t="14855" x="2355850" y="4511675"/>
          <p14:tracePt t="14871" x="2300288" y="4779963"/>
          <p14:tracePt t="14888" x="2289175" y="4959350"/>
          <p14:tracePt t="14905" x="2289175" y="5059363"/>
          <p14:tracePt t="14922" x="2289175" y="5092700"/>
          <p14:tracePt t="14939" x="2289175" y="5103813"/>
          <p14:tracePt t="15030" x="2289175" y="5114925"/>
          <p14:tracePt t="15037" x="2289175" y="5126038"/>
          <p14:tracePt t="15045" x="2289175" y="5137150"/>
          <p14:tracePt t="15054" x="2289175" y="5160963"/>
          <p14:tracePt t="15072" x="2289175" y="5172075"/>
          <p14:tracePt t="15090" x="2278063" y="5194300"/>
          <p14:tracePt t="15105" x="2278063" y="5205413"/>
          <p14:tracePt t="15122" x="2266950" y="5227638"/>
          <p14:tracePt t="16215" x="2255838" y="5227638"/>
          <p14:tracePt t="16223" x="2211388" y="5227638"/>
          <p14:tracePt t="16229" x="2176463" y="5183188"/>
          <p14:tracePt t="16242" x="2143125" y="5149850"/>
          <p14:tracePt t="16259" x="2087563" y="5026025"/>
          <p14:tracePt t="16261" x="2065338" y="4981575"/>
          <p14:tracePt t="16274" x="2043113" y="4914900"/>
          <p14:tracePt t="16277" x="2020888" y="4837113"/>
          <p14:tracePt t="16291" x="1987550" y="4735513"/>
          <p14:tracePt t="16293" x="1965325" y="4657725"/>
          <p14:tracePt t="16309" x="1943100" y="4602163"/>
          <p14:tracePt t="16310" x="1931988" y="4524375"/>
          <p14:tracePt t="16326" x="1909763" y="4411663"/>
          <p14:tracePt t="16342" x="1887538" y="4322763"/>
          <p14:tracePt t="16358" x="1887538" y="4256088"/>
          <p14:tracePt t="16375" x="1887538" y="4187825"/>
          <p14:tracePt t="16393" x="1887538" y="4132263"/>
          <p14:tracePt t="16408" x="1887538" y="4065588"/>
          <p14:tracePt t="16425" x="1887538" y="3998913"/>
          <p14:tracePt t="16443" x="1887538" y="3932238"/>
          <p14:tracePt t="16445" x="1887538" y="3886200"/>
          <p14:tracePt t="16458" x="1876425" y="3852863"/>
          <p14:tracePt t="16476" x="1865313" y="3797300"/>
          <p14:tracePt t="16478" x="1852613" y="3763963"/>
          <p14:tracePt t="16492" x="1841500" y="3708400"/>
          <p14:tracePt t="16494" x="1830388" y="3675063"/>
          <p14:tracePt t="16508" x="1830388" y="3652838"/>
          <p14:tracePt t="16526" x="1830388" y="3562350"/>
          <p14:tracePt t="16542" x="1830388" y="3540125"/>
          <p14:tracePt t="16544" x="1830388" y="3506788"/>
          <p14:tracePt t="16559" x="1830388" y="3462338"/>
          <p14:tracePt t="16576" x="1830388" y="3429000"/>
          <p14:tracePt t="16592" x="1830388" y="3384550"/>
          <p14:tracePt t="16609" x="1841500" y="3340100"/>
          <p14:tracePt t="16626" x="1841500" y="3317875"/>
          <p14:tracePt t="16629" x="1841500" y="3295650"/>
          <p14:tracePt t="16646" x="1841500" y="3284538"/>
          <p14:tracePt t="16660" x="1841500" y="3260725"/>
          <p14:tracePt t="16661" x="1841500" y="3249613"/>
          <p14:tracePt t="16675" x="1841500" y="3238500"/>
          <p14:tracePt t="16677" x="1841500" y="3227388"/>
          <p14:tracePt t="16694" x="1841500" y="3182938"/>
          <p14:tracePt t="16711" x="1841500" y="3160713"/>
          <p14:tracePt t="16725" x="1841500" y="3138488"/>
          <p14:tracePt t="16743" x="1841500" y="3127375"/>
          <p14:tracePt t="16760" x="1841500" y="3105150"/>
          <p14:tracePt t="16782" x="1852613" y="3105150"/>
          <p14:tracePt t="16797" x="1865313" y="3094038"/>
          <p14:tracePt t="16821" x="1876425" y="3094038"/>
          <p14:tracePt t="16846" x="1887538" y="3094038"/>
          <p14:tracePt t="16886" x="1887538" y="3105150"/>
          <p14:tracePt t="16903" x="1887538" y="3116263"/>
          <p14:tracePt t="16926" x="1887538" y="3127375"/>
          <p14:tracePt t="17415" x="1887538" y="3160713"/>
          <p14:tracePt t="17422" x="1887538" y="3194050"/>
          <p14:tracePt t="17430" x="1876425" y="3227388"/>
          <p14:tracePt t="17444" x="1876425" y="3271838"/>
          <p14:tracePt t="17447" x="1876425" y="3317875"/>
          <p14:tracePt t="17461" x="1876425" y="3384550"/>
          <p14:tracePt t="17479" x="1876425" y="3451225"/>
          <p14:tracePt t="17494" x="1876425" y="3484563"/>
          <p14:tracePt t="17495" x="1876425" y="3506788"/>
          <p14:tracePt t="17511" x="1876425" y="3573463"/>
          <p14:tracePt t="17528" x="1876425" y="3630613"/>
          <p14:tracePt t="17545" x="1876425" y="3675063"/>
          <p14:tracePt t="17561" x="1876425" y="3730625"/>
          <p14:tracePt t="17578" x="1876425" y="3786188"/>
          <p14:tracePt t="17595" x="1876425" y="3863975"/>
          <p14:tracePt t="17598" x="1876425" y="3921125"/>
          <p14:tracePt t="17610" x="1876425" y="3965575"/>
          <p14:tracePt t="17613" x="1876425" y="4032250"/>
          <p14:tracePt t="17628" x="1876425" y="4087813"/>
          <p14:tracePt t="17629" x="1876425" y="4154488"/>
          <p14:tracePt t="17644" x="1876425" y="4211638"/>
          <p14:tracePt t="17646" x="1876425" y="4267200"/>
          <p14:tracePt t="17662" x="1876425" y="4411663"/>
          <p14:tracePt t="17678" x="1876425" y="4557713"/>
          <p14:tracePt t="17694" x="1876425" y="4702175"/>
          <p14:tracePt t="17711" x="1876425" y="4848225"/>
          <p14:tracePt t="17728" x="1876425" y="4981575"/>
          <p14:tracePt t="17746" x="1876425" y="5103813"/>
          <p14:tracePt t="17762" x="1865313" y="5227638"/>
          <p14:tracePt t="17778" x="1865313" y="5316538"/>
          <p14:tracePt t="17796" x="1865313" y="5383213"/>
          <p14:tracePt t="17797" x="1865313" y="5405438"/>
          <p14:tracePt t="17811" x="1852613" y="5427663"/>
          <p14:tracePt t="17828" x="1841500" y="5507038"/>
          <p14:tracePt t="17845" x="1830388" y="5640388"/>
          <p14:tracePt t="17861" x="1808163" y="5673725"/>
          <p14:tracePt t="17863" x="1808163" y="5695950"/>
          <p14:tracePt t="17878" x="1797050" y="5740400"/>
          <p14:tracePt t="17895" x="1797050" y="5762625"/>
          <p14:tracePt t="17912" x="1797050" y="5775325"/>
          <p14:tracePt t="24797" x="1797050" y="5762625"/>
          <p14:tracePt t="24813" x="1808163" y="5751513"/>
          <p14:tracePt t="24821" x="1808163" y="5729288"/>
          <p14:tracePt t="24829" x="1830388" y="5707063"/>
          <p14:tracePt t="24843" x="1830388" y="5695950"/>
          <p14:tracePt t="24845" x="1852613" y="5673725"/>
          <p14:tracePt t="24861" x="1887538" y="5640388"/>
          <p14:tracePt t="24877" x="1898650" y="5607050"/>
          <p14:tracePt t="24878" x="1909763" y="5595938"/>
          <p14:tracePt t="24894" x="1920875" y="5551488"/>
          <p14:tracePt t="24910" x="1943100" y="5518150"/>
          <p14:tracePt t="24927" x="1943100" y="5473700"/>
          <p14:tracePt t="24944" x="1943100" y="5416550"/>
          <p14:tracePt t="24961" x="1943100" y="5372100"/>
          <p14:tracePt t="24977" x="1943100" y="5316538"/>
          <p14:tracePt t="24994" x="1943100" y="5260975"/>
          <p14:tracePt t="25011" x="1943100" y="5216525"/>
          <p14:tracePt t="25028" x="1943100" y="5172075"/>
          <p14:tracePt t="25044" x="1943100" y="5126038"/>
          <p14:tracePt t="25045" x="1943100" y="5103813"/>
          <p14:tracePt t="25061" x="1943100" y="5048250"/>
          <p14:tracePt t="25077" x="1943100" y="5037138"/>
          <p14:tracePt t="25079" x="1943100" y="5014913"/>
          <p14:tracePt t="25094" x="1943100" y="4959350"/>
          <p14:tracePt t="25111" x="1943100" y="4903788"/>
          <p14:tracePt t="25128" x="1943100" y="4837113"/>
          <p14:tracePt t="25144" x="1943100" y="4735513"/>
          <p14:tracePt t="25161" x="1931988" y="4657725"/>
          <p14:tracePt t="25179" x="1909763" y="4568825"/>
          <p14:tracePt t="25195" x="1887538" y="4467225"/>
          <p14:tracePt t="25197" x="1876425" y="4422775"/>
          <p14:tracePt t="25214" x="1865313" y="4333875"/>
          <p14:tracePt t="25228" x="1865313" y="4300538"/>
          <p14:tracePt t="25245" x="1865313" y="4233863"/>
          <p14:tracePt t="25247" x="1865313" y="4198938"/>
          <p14:tracePt t="25261" x="1865313" y="4154488"/>
          <p14:tracePt t="25263" x="1865313" y="4132263"/>
          <p14:tracePt t="25279" x="1865313" y="4065588"/>
          <p14:tracePt t="25295" x="1876425" y="4021138"/>
          <p14:tracePt t="25311" x="1876425" y="3976688"/>
          <p14:tracePt t="25328" x="1887538" y="3943350"/>
          <p14:tracePt t="25345" x="1898650" y="3921125"/>
          <p14:tracePt t="25362" x="1920875" y="3898900"/>
          <p14:tracePt t="25378" x="1931988" y="3886200"/>
          <p14:tracePt t="25395" x="1943100" y="3875088"/>
          <p14:tracePt t="25661" x="1954213" y="3875088"/>
          <p14:tracePt t="25669" x="1976438" y="3852863"/>
          <p14:tracePt t="25679" x="1998663" y="3841750"/>
          <p14:tracePt t="25696" x="2020888" y="3819525"/>
          <p14:tracePt t="25713" x="2020888" y="3775075"/>
          <p14:tracePt t="25730" x="2020888" y="3708400"/>
          <p14:tracePt t="25748" x="2020888" y="3641725"/>
          <p14:tracePt t="25750" x="2020888" y="3619500"/>
          <p14:tracePt t="25764" x="2020888" y="3586163"/>
          <p14:tracePt t="25765" x="2009775" y="3540125"/>
          <p14:tracePt t="25780" x="1998663" y="3506788"/>
          <p14:tracePt t="25781" x="1987550" y="3462338"/>
          <p14:tracePt t="25796" x="1987550" y="3440113"/>
          <p14:tracePt t="25797" x="1987550" y="3406775"/>
          <p14:tracePt t="25814" x="1976438" y="3340100"/>
          <p14:tracePt t="25831" x="1976438" y="3317875"/>
          <p14:tracePt t="25846" x="1965325" y="3271838"/>
          <p14:tracePt t="25863" x="1965325" y="3238500"/>
          <p14:tracePt t="25880" x="1965325" y="3216275"/>
          <p14:tracePt t="25896" x="1965325" y="3194050"/>
          <p14:tracePt t="25913" x="1965325" y="3171825"/>
          <p14:tracePt t="25929" x="1965325" y="3160713"/>
          <p14:tracePt t="25946" x="1965325" y="3149600"/>
          <p14:tracePt t="25963" x="1965325" y="3127375"/>
          <p14:tracePt t="25979" x="1965325" y="3116263"/>
          <p14:tracePt t="25996" x="1965325" y="3105150"/>
          <p14:tracePt t="26062" x="1965325" y="3094038"/>
          <p14:tracePt t="26094" x="1965325" y="3105150"/>
          <p14:tracePt t="26101" x="1965325" y="3127375"/>
          <p14:tracePt t="26109" x="1976438" y="3149600"/>
          <p14:tracePt t="26117" x="1976438" y="3160713"/>
          <p14:tracePt t="26131" x="1987550" y="3182938"/>
          <p14:tracePt t="26148" x="1987550" y="3194050"/>
          <p14:tracePt t="26150" x="1987550" y="3205163"/>
          <p14:tracePt t="26182" x="1987550" y="3216275"/>
          <p14:tracePt t="26246" x="1998663" y="3216275"/>
          <p14:tracePt t="26261" x="2009775" y="3216275"/>
          <p14:tracePt t="26269" x="2020888" y="3216275"/>
          <p14:tracePt t="26285" x="2043113" y="3216275"/>
          <p14:tracePt t="26301" x="2054225" y="3216275"/>
          <p14:tracePt t="26314" x="2076450" y="3216275"/>
          <p14:tracePt t="26331" x="2087563" y="3216275"/>
          <p14:tracePt t="26347" x="2132013" y="3216275"/>
          <p14:tracePt t="26364" x="2176463" y="3216275"/>
          <p14:tracePt t="26365" x="2187575" y="3216275"/>
          <p14:tracePt t="26381" x="2244725" y="3238500"/>
          <p14:tracePt t="26397" x="2278063" y="3249613"/>
          <p14:tracePt t="26414" x="2322513" y="3271838"/>
          <p14:tracePt t="26432" x="2344738" y="3271838"/>
          <p14:tracePt t="26447" x="2355850" y="3284538"/>
          <p14:tracePt t="26469" x="2366963" y="3284538"/>
          <p14:tracePt t="26557" x="2378075" y="3284538"/>
          <p14:tracePt t="26581" x="2389188" y="3284538"/>
          <p14:tracePt t="26605" x="2400300" y="3260725"/>
          <p14:tracePt t="26613" x="2400300" y="3249613"/>
          <p14:tracePt t="26629" x="2400300" y="3238500"/>
          <p14:tracePt t="26637" x="2411413" y="3216275"/>
          <p14:tracePt t="26653" x="2422525" y="3205163"/>
          <p14:tracePt t="26933" x="2422525" y="3216275"/>
          <p14:tracePt t="26941" x="2344738" y="3238500"/>
          <p14:tracePt t="26949" x="2255838" y="3271838"/>
          <p14:tracePt t="26966" x="2020888" y="3351213"/>
          <p14:tracePt t="26982" x="1841500" y="3406775"/>
          <p14:tracePt t="26999" x="1774825" y="3429000"/>
          <p14:tracePt t="27016" x="1763713" y="3429000"/>
          <p14:tracePt t="27032" x="1763713" y="3440113"/>
          <p14:tracePt t="27061" x="1763713" y="3451225"/>
          <p14:tracePt t="27077" x="1774825" y="3451225"/>
          <p14:tracePt t="27085" x="1797050" y="3451225"/>
          <p14:tracePt t="27099" x="1808163" y="3451225"/>
          <p14:tracePt t="27116" x="1841500" y="3451225"/>
          <p14:tracePt t="27133" x="1852613" y="3451225"/>
          <p14:tracePt t="27343" x="1852613" y="3440113"/>
          <p14:tracePt t="27383" x="1852613" y="3429000"/>
          <p14:tracePt t="27390" x="1852613" y="3417888"/>
          <p14:tracePt t="27415" x="1852613" y="3406775"/>
          <p14:tracePt t="27437" x="1852613" y="3395663"/>
          <p14:tracePt t="27487" x="1852613" y="3384550"/>
          <p14:tracePt t="27510" x="1852613" y="3373438"/>
          <p14:tracePt t="27853" x="1852613" y="3362325"/>
          <p14:tracePt t="28109" x="1852613" y="3373438"/>
          <p14:tracePt t="28117" x="1852613" y="3384550"/>
          <p14:tracePt t="28125" x="1852613" y="3406775"/>
          <p14:tracePt t="28134" x="1852613" y="3417888"/>
          <p14:tracePt t="28152" x="1852613" y="3451225"/>
          <p14:tracePt t="28168" x="1852613" y="3473450"/>
          <p14:tracePt t="28184" x="1852613" y="3495675"/>
          <p14:tracePt t="28201" x="1852613" y="3506788"/>
          <p14:tracePt t="28218" x="1852613" y="3517900"/>
          <p14:tracePt t="28237" x="1852613" y="3529013"/>
          <p14:tracePt t="28253" x="1852613" y="3540125"/>
          <p14:tracePt t="28268" x="1852613" y="3551238"/>
          <p14:tracePt t="28284" x="1852613" y="3562350"/>
          <p14:tracePt t="28301" x="1852613" y="3573463"/>
          <p14:tracePt t="28318" x="1852613" y="3597275"/>
          <p14:tracePt t="28335" x="1852613" y="3608388"/>
          <p14:tracePt t="28352" x="1852613" y="3630613"/>
          <p14:tracePt t="28369" x="1852613" y="3652838"/>
          <p14:tracePt t="28385" x="1852613" y="3686175"/>
          <p14:tracePt t="28402" x="1852613" y="3730625"/>
          <p14:tracePt t="28418" x="1852613" y="3763963"/>
          <p14:tracePt t="28435" x="1852613" y="3808413"/>
          <p14:tracePt t="28451" x="1852613" y="3852863"/>
          <p14:tracePt t="28452" x="1852613" y="3886200"/>
          <p14:tracePt t="28469" x="1852613" y="3932238"/>
          <p14:tracePt t="28486" x="1852613" y="3976688"/>
          <p14:tracePt t="28503" x="1852613" y="4021138"/>
          <p14:tracePt t="28519" x="1852613" y="4076700"/>
          <p14:tracePt t="28535" x="1852613" y="4121150"/>
          <p14:tracePt t="28552" x="1852613" y="4176713"/>
          <p14:tracePt t="28569" x="1852613" y="4222750"/>
          <p14:tracePt t="28586" x="1852613" y="4267200"/>
          <p14:tracePt t="28602" x="1852613" y="4322763"/>
          <p14:tracePt t="28619" x="1852613" y="4378325"/>
          <p14:tracePt t="28637" x="1852613" y="4445000"/>
          <p14:tracePt t="28639" x="1852613" y="4467225"/>
          <p14:tracePt t="28653" x="1852613" y="4535488"/>
          <p14:tracePt t="28669" x="1852613" y="4579938"/>
          <p14:tracePt t="28671" x="1852613" y="4624388"/>
          <p14:tracePt t="28686" x="1852613" y="4657725"/>
          <p14:tracePt t="28688" x="1852613" y="4691063"/>
          <p14:tracePt t="28703" x="1852613" y="4757738"/>
          <p14:tracePt t="28720" x="1865313" y="4813300"/>
          <p14:tracePt t="28736" x="1865313" y="4870450"/>
          <p14:tracePt t="28753" x="1865313" y="4926013"/>
          <p14:tracePt t="28770" x="1865313" y="4970463"/>
          <p14:tracePt t="28786" x="1865313" y="5037138"/>
          <p14:tracePt t="28804" x="1865313" y="5114925"/>
          <p14:tracePt t="28806" x="1841500" y="5216525"/>
          <p14:tracePt t="28821" x="1808163" y="5349875"/>
          <p14:tracePt t="28836" x="1785938" y="5405438"/>
          <p14:tracePt t="28837" x="1785938" y="5427663"/>
          <p14:tracePt t="28853" x="1752600" y="5484813"/>
          <p14:tracePt t="28869" x="1752600" y="5507038"/>
          <p14:tracePt t="28871" x="1752600" y="5518150"/>
          <p14:tracePt t="28887" x="1741488" y="5551488"/>
          <p14:tracePt t="28903" x="1741488" y="5584825"/>
          <p14:tracePt t="28920" x="1741488" y="5595938"/>
          <p14:tracePt t="28938" x="1730375" y="5607050"/>
          <p14:tracePt t="28953" x="1730375" y="5618163"/>
          <p14:tracePt t="28970" x="1730375" y="5629275"/>
          <p14:tracePt t="28987" x="1730375" y="5640388"/>
          <p14:tracePt t="29004" x="1730375" y="5651500"/>
          <p14:tracePt t="29006" x="1730375" y="5662613"/>
          <p14:tracePt t="29021" x="1719263" y="5684838"/>
          <p14:tracePt t="29038" x="1719263" y="5695950"/>
          <p14:tracePt t="29054" x="1708150" y="5718175"/>
          <p14:tracePt t="29070" x="1708150" y="5740400"/>
          <p14:tracePt t="29093" x="1708150" y="5751513"/>
          <p14:tracePt t="29109" x="1708150" y="5762625"/>
          <p14:tracePt t="30718" x="1719263" y="5762625"/>
          <p14:tracePt t="30725" x="1741488" y="5740400"/>
          <p14:tracePt t="30733" x="1774825" y="5684838"/>
          <p14:tracePt t="30742" x="1808163" y="5629275"/>
          <p14:tracePt t="30758" x="1819275" y="5584825"/>
          <p14:tracePt t="30760" x="1830388" y="5507038"/>
          <p14:tracePt t="30774" x="1841500" y="5327650"/>
          <p14:tracePt t="30791" x="1841500" y="5137150"/>
          <p14:tracePt t="30808" x="1852613" y="4926013"/>
          <p14:tracePt t="30825" x="1852613" y="4802188"/>
          <p14:tracePt t="30842" x="1898650" y="4635500"/>
          <p14:tracePt t="30858" x="1954213" y="4467225"/>
          <p14:tracePt t="30875" x="1987550" y="4333875"/>
          <p14:tracePt t="30891" x="2020888" y="4176713"/>
          <p14:tracePt t="30893" x="2020888" y="4110038"/>
          <p14:tracePt t="30908" x="2032000" y="4054475"/>
          <p14:tracePt t="30909" x="2032000" y="4010025"/>
          <p14:tracePt t="30925" x="2032000" y="3921125"/>
          <p14:tracePt t="30941" x="2032000" y="3852863"/>
          <p14:tracePt t="30957" x="2032000" y="3808413"/>
          <p14:tracePt t="30975" x="2020888" y="3763963"/>
          <p14:tracePt t="30992" x="2009775" y="3730625"/>
          <p14:tracePt t="31008" x="2009775" y="3708400"/>
          <p14:tracePt t="31025" x="2009775" y="3686175"/>
          <p14:tracePt t="31042" x="2009775" y="3663950"/>
          <p14:tracePt t="31058" x="2009775" y="3641725"/>
          <p14:tracePt t="31075" x="2009775" y="3630613"/>
          <p14:tracePt t="31077" x="2009775" y="3619500"/>
          <p14:tracePt t="31174" x="2009775" y="3652838"/>
          <p14:tracePt t="31181" x="2009775" y="3686175"/>
          <p14:tracePt t="31192" x="2009775" y="3741738"/>
          <p14:tracePt t="31208" x="2009775" y="3875088"/>
          <p14:tracePt t="31226" x="2009775" y="4021138"/>
          <p14:tracePt t="31242" x="2009775" y="4132263"/>
          <p14:tracePt t="31259" x="2009775" y="4222750"/>
          <p14:tracePt t="31261" x="2009775" y="4256088"/>
          <p14:tracePt t="31276" x="2009775" y="4289425"/>
          <p14:tracePt t="31277" x="1998663" y="4311650"/>
          <p14:tracePt t="31292" x="1998663" y="4333875"/>
          <p14:tracePt t="31293" x="1987550" y="4356100"/>
          <p14:tracePt t="31310" x="1976438" y="4400550"/>
          <p14:tracePt t="31325" x="1976438" y="4422775"/>
          <p14:tracePt t="31342" x="1976438" y="4433888"/>
          <p14:tracePt t="31358" x="1965325" y="4456113"/>
          <p14:tracePt t="32007" x="1965325" y="4467225"/>
          <p14:tracePt t="32030" x="1954213" y="4467225"/>
          <p14:tracePt t="32037" x="1943100" y="4467225"/>
          <p14:tracePt t="32053" x="1931988" y="4467225"/>
          <p14:tracePt t="32086" x="1920875" y="4456113"/>
          <p14:tracePt t="32126" x="1920875" y="4445000"/>
          <p14:tracePt t="32157" x="1920875" y="4433888"/>
          <p14:tracePt t="32174" x="1920875" y="4422775"/>
          <p14:tracePt t="32189" x="1920875" y="4411663"/>
          <p14:tracePt t="32197" x="1920875" y="4400550"/>
          <p14:tracePt t="32222" x="1920875" y="4389438"/>
          <p14:tracePt t="32229" x="1920875" y="4367213"/>
          <p14:tracePt t="32246" x="1920875" y="4356100"/>
          <p14:tracePt t="32262" x="1909763" y="4333875"/>
          <p14:tracePt t="32278" x="1898650" y="4311650"/>
          <p14:tracePt t="32295" x="1898650" y="4300538"/>
          <p14:tracePt t="32312" x="1887538" y="4278313"/>
          <p14:tracePt t="32328" x="1887538" y="4267200"/>
          <p14:tracePt t="32345" x="1876425" y="4244975"/>
          <p14:tracePt t="32361" x="1865313" y="4222750"/>
          <p14:tracePt t="32378" x="1852613" y="4165600"/>
          <p14:tracePt t="32395" x="1830388" y="4110038"/>
          <p14:tracePt t="32397" x="1819275" y="4065588"/>
          <p14:tracePt t="32412" x="1819275" y="4021138"/>
          <p14:tracePt t="32414" x="1808163" y="3965575"/>
          <p14:tracePt t="32428" x="1797050" y="3921125"/>
          <p14:tracePt t="32430" x="1785938" y="3875088"/>
          <p14:tracePt t="32445" x="1774825" y="3775075"/>
          <p14:tracePt t="32462" x="1763713" y="3686175"/>
          <p14:tracePt t="32477" x="1752600" y="3586163"/>
          <p14:tracePt t="32495" x="1752600" y="3517900"/>
          <p14:tracePt t="32512" x="1752600" y="3473450"/>
          <p14:tracePt t="32528" x="1763713" y="3440113"/>
          <p14:tracePt t="32545" x="1785938" y="3417888"/>
          <p14:tracePt t="32561" x="1797050" y="3406775"/>
          <p14:tracePt t="32579" x="1808163" y="3395663"/>
          <p14:tracePt t="32595" x="1841500" y="3373438"/>
          <p14:tracePt t="32611" x="1865313" y="3362325"/>
          <p14:tracePt t="32637" x="1876425" y="3362325"/>
          <p14:tracePt t="32662" x="1887538" y="3351213"/>
          <p14:tracePt t="32677" x="1887538" y="3340100"/>
          <p14:tracePt t="32685" x="1898650" y="3328988"/>
          <p14:tracePt t="32695" x="1909763" y="3306763"/>
          <p14:tracePt t="32712" x="1920875" y="3271838"/>
          <p14:tracePt t="32728" x="1931988" y="3227388"/>
          <p14:tracePt t="32745" x="1943100" y="3205163"/>
          <p14:tracePt t="32762" x="1954213" y="3160713"/>
          <p14:tracePt t="32778" x="1954213" y="3149600"/>
          <p14:tracePt t="32795" x="1965325" y="3127375"/>
          <p14:tracePt t="32812" x="1965325" y="3116263"/>
          <p14:tracePt t="32814" x="1965325" y="3105150"/>
          <p14:tracePt t="32909" x="1965325" y="3094038"/>
          <p14:tracePt t="32933" x="1965325" y="3082925"/>
          <p14:tracePt t="32941" x="1954213" y="3060700"/>
          <p14:tracePt t="32949" x="1954213" y="3049588"/>
          <p14:tracePt t="32962" x="1954213" y="3038475"/>
          <p14:tracePt t="32979" x="1943100" y="3016250"/>
          <p14:tracePt t="33238" x="1931988" y="3016250"/>
          <p14:tracePt t="33271" x="1931988" y="3027363"/>
          <p14:tracePt t="33293" x="1931988" y="3038475"/>
          <p14:tracePt t="33869" x="1931988" y="3049588"/>
          <p14:tracePt t="33885" x="1943100" y="3049588"/>
          <p14:tracePt t="33901" x="1943100" y="3060700"/>
          <p14:tracePt t="33909" x="1943100" y="3071813"/>
          <p14:tracePt t="33925" x="1943100" y="3082925"/>
          <p14:tracePt t="33933" x="1954213" y="3094038"/>
          <p14:tracePt t="33947" x="1954213" y="3105150"/>
          <p14:tracePt t="33965" x="1954213" y="3116263"/>
          <p14:tracePt t="33967" x="1954213" y="3138488"/>
          <p14:tracePt t="33981" x="1954213" y="3149600"/>
          <p14:tracePt t="33982" x="1954213" y="3171825"/>
          <p14:tracePt t="33998" x="1954213" y="3205163"/>
          <p14:tracePt t="34015" x="1954213" y="3260725"/>
          <p14:tracePt t="34031" x="1954213" y="3295650"/>
          <p14:tracePt t="34048" x="1954213" y="3340100"/>
          <p14:tracePt t="34064" x="1954213" y="3362325"/>
          <p14:tracePt t="34081" x="1954213" y="3384550"/>
          <p14:tracePt t="34098" x="1954213" y="3406775"/>
          <p14:tracePt t="34115" x="1954213" y="3429000"/>
          <p14:tracePt t="34133" x="1954213" y="3440113"/>
          <p14:tracePt t="34149" x="1954213" y="3462338"/>
          <p14:tracePt t="34189" x="1954213" y="3473450"/>
          <p14:tracePt t="34712" x="1954213" y="3462338"/>
          <p14:tracePt t="34718" x="1954213" y="3451225"/>
          <p14:tracePt t="34743" x="1954213" y="3440113"/>
          <p14:tracePt t="34751" x="1954213" y="3429000"/>
          <p14:tracePt t="34767" x="1954213" y="3417888"/>
          <p14:tracePt t="34911" x="1954213" y="3429000"/>
          <p14:tracePt t="34919" x="1954213" y="3451225"/>
          <p14:tracePt t="34951" x="1954213" y="3462338"/>
          <p14:tracePt t="35677" x="1954213" y="3529013"/>
          <p14:tracePt t="35686" x="1954213" y="3652838"/>
          <p14:tracePt t="35693" x="1954213" y="3763963"/>
          <p14:tracePt t="35701" x="1954213" y="3875088"/>
          <p14:tracePt t="35718" x="1954213" y="4032250"/>
          <p14:tracePt t="35735" x="1954213" y="4110038"/>
          <p14:tracePt t="35751" x="1954213" y="4165600"/>
          <p14:tracePt t="35768" x="1954213" y="4222750"/>
          <p14:tracePt t="35785" x="1954213" y="4244975"/>
          <p14:tracePt t="35802" x="1954213" y="4267200"/>
          <p14:tracePt t="35818" x="1954213" y="4278313"/>
          <p14:tracePt t="35835" x="1954213" y="4289425"/>
          <p14:tracePt t="35885" x="1954213" y="4300538"/>
          <p14:tracePt t="35901" x="1954213" y="4311650"/>
          <p14:tracePt t="35917" x="1954213" y="4322763"/>
          <p14:tracePt t="35933" x="1954213" y="4333875"/>
          <p14:tracePt t="35949" x="1954213" y="4356100"/>
          <p14:tracePt t="35973" x="1954213" y="4367213"/>
          <p14:tracePt t="35997" x="1954213" y="4378325"/>
          <p14:tracePt t="36005" x="1954213" y="4389438"/>
          <p14:tracePt t="36013" x="1954213" y="4400550"/>
          <p14:tracePt t="36029" x="1954213" y="4411663"/>
          <p14:tracePt t="36037" x="1954213" y="4422775"/>
          <p14:tracePt t="36052" x="1965325" y="4433888"/>
          <p14:tracePt t="36053" x="1965325" y="4445000"/>
          <p14:tracePt t="36069" x="1965325" y="4456113"/>
          <p14:tracePt t="36070" x="1965325" y="4467225"/>
          <p14:tracePt t="36085" x="1965325" y="4489450"/>
          <p14:tracePt t="36102" x="1965325" y="4500563"/>
          <p14:tracePt t="36119" x="1965325" y="4511675"/>
          <p14:tracePt t="36725" x="1965325" y="4524375"/>
          <p14:tracePt t="36733" x="1987550" y="4511675"/>
          <p14:tracePt t="36741" x="2020888" y="4456113"/>
          <p14:tracePt t="36754" x="2032000" y="4389438"/>
          <p14:tracePt t="36771" x="2043113" y="4267200"/>
          <p14:tracePt t="36773" x="2043113" y="4211638"/>
          <p14:tracePt t="36788" x="2043113" y="4143375"/>
          <p14:tracePt t="36789" x="2043113" y="4065588"/>
          <p14:tracePt t="36804" x="2020888" y="3987800"/>
          <p14:tracePt t="36821" x="1998663" y="3819525"/>
          <p14:tracePt t="36823" x="1987550" y="3730625"/>
          <p14:tracePt t="36838" x="1965325" y="3573463"/>
          <p14:tracePt t="36854" x="1965325" y="3462338"/>
          <p14:tracePt t="36871" x="1954213" y="3362325"/>
          <p14:tracePt t="36888" x="1954213" y="3271838"/>
          <p14:tracePt t="36905" x="1954213" y="3205163"/>
          <p14:tracePt t="36923" x="1954213" y="3149600"/>
          <p14:tracePt t="36926" x="1954213" y="3138488"/>
          <p14:tracePt t="36939" x="1954213" y="3105150"/>
          <p14:tracePt t="36955" x="1943100" y="3094038"/>
          <p14:tracePt t="36957" x="1931988" y="3082925"/>
          <p14:tracePt t="36972" x="1931988" y="3071813"/>
          <p14:tracePt t="36988" x="1931988" y="3049588"/>
          <p14:tracePt t="37005" x="1920875" y="3038475"/>
          <p14:tracePt t="37022" x="1909763" y="3016250"/>
          <p14:tracePt t="37038" x="1898650" y="3005138"/>
          <p14:tracePt t="37055" x="1898650" y="2982913"/>
          <p14:tracePt t="37072" x="1887538" y="2959100"/>
          <p14:tracePt t="37088" x="1876425" y="2925763"/>
          <p14:tracePt t="37105" x="1876425" y="2914650"/>
          <p14:tracePt t="37237" x="1876425" y="2925763"/>
          <p14:tracePt t="37245" x="1876425" y="2947988"/>
          <p14:tracePt t="37272" x="1876425" y="3027363"/>
          <p14:tracePt t="37288" x="1876425" y="3082925"/>
          <p14:tracePt t="37305" x="1876425" y="3160713"/>
          <p14:tracePt t="37322" x="1876425" y="3238500"/>
          <p14:tracePt t="37338" x="1876425" y="3317875"/>
          <p14:tracePt t="37355" x="1876425" y="3406775"/>
          <p14:tracePt t="37372" x="1876425" y="3495675"/>
          <p14:tracePt t="37373" x="1876425" y="3540125"/>
          <p14:tracePt t="37389" x="1876425" y="3597275"/>
          <p14:tracePt t="37390" x="1876425" y="3652838"/>
          <p14:tracePt t="37405" x="1876425" y="3775075"/>
          <p14:tracePt t="37422" x="1876425" y="3954463"/>
          <p14:tracePt t="37439" x="1876425" y="4132263"/>
          <p14:tracePt t="37455" x="1887538" y="4333875"/>
          <p14:tracePt t="37472" x="1909763" y="4500563"/>
          <p14:tracePt t="37489" x="1943100" y="4691063"/>
          <p14:tracePt t="37506" x="1965325" y="4903788"/>
          <p14:tracePt t="37522" x="1998663" y="5092700"/>
          <p14:tracePt t="37539" x="2020888" y="5216525"/>
          <p14:tracePt t="37556" x="2032000" y="5305425"/>
          <p14:tracePt t="37557" x="2032000" y="5338763"/>
          <p14:tracePt t="37573" x="2043113" y="5405438"/>
          <p14:tracePt t="37589" x="2054225" y="5438775"/>
          <p14:tracePt t="37591" x="2054225" y="5449888"/>
          <p14:tracePt t="37606" x="2054225" y="5473700"/>
          <p14:tracePt t="37623" x="2054225" y="5484813"/>
          <p14:tracePt t="37639" x="2054225" y="5495925"/>
          <p14:tracePt t="37656" x="2054225" y="5518150"/>
          <p14:tracePt t="37693" x="2054225" y="5529263"/>
          <p14:tracePt t="37733" x="2054225" y="5540375"/>
          <p14:tracePt t="37758" x="2054225" y="5551488"/>
          <p14:tracePt t="37845" x="2065338" y="5551488"/>
          <p14:tracePt t="37893" x="2076450" y="5551488"/>
          <p14:tracePt t="37901" x="2087563" y="5540375"/>
          <p14:tracePt t="37925" x="2087563" y="5529263"/>
          <p14:tracePt t="37933" x="2098675" y="5507038"/>
          <p14:tracePt t="37941" x="2109788" y="5462588"/>
          <p14:tracePt t="37957" x="2120900" y="5427663"/>
          <p14:tracePt t="37959" x="2154238" y="5349875"/>
          <p14:tracePt t="37973" x="2244725" y="5172075"/>
          <p14:tracePt t="37990" x="2366963" y="4970463"/>
          <p14:tracePt t="38007" x="2500313" y="4791075"/>
          <p14:tracePt t="38024" x="2679700" y="4613275"/>
          <p14:tracePt t="38040" x="2868613" y="4467225"/>
          <p14:tracePt t="38057" x="3070225" y="4356100"/>
          <p14:tracePt t="38074" x="3327400" y="4222750"/>
          <p14:tracePt t="38091" x="3629025" y="4076700"/>
          <p14:tracePt t="38107" x="3986213" y="3910013"/>
          <p14:tracePt t="38124" x="4321175" y="3786188"/>
          <p14:tracePt t="38141" x="4543425" y="3730625"/>
          <p14:tracePt t="38142" x="4611688" y="3708400"/>
          <p14:tracePt t="38157" x="4689475" y="3686175"/>
          <p14:tracePt t="38159" x="4711700" y="3675063"/>
          <p14:tracePt t="38174" x="4778375" y="3652838"/>
          <p14:tracePt t="38190" x="4800600" y="3641725"/>
          <p14:tracePt t="38208" x="4822825" y="3619500"/>
          <p14:tracePt t="38224" x="4878388" y="3608388"/>
          <p14:tracePt t="38241" x="4924425" y="3586163"/>
          <p14:tracePt t="38258" x="4968875" y="3573463"/>
          <p14:tracePt t="38274" x="5002213" y="3551238"/>
          <p14:tracePt t="38291" x="5035550" y="3529013"/>
          <p14:tracePt t="38293" x="5046663" y="3529013"/>
          <p14:tracePt t="38308" x="5068888" y="3517900"/>
          <p14:tracePt t="38309" x="5080000" y="3506788"/>
          <p14:tracePt t="38324" x="5091113" y="3506788"/>
          <p14:tracePt t="38325" x="5091113" y="3495675"/>
          <p14:tracePt t="38341" x="5102225" y="3484563"/>
          <p14:tracePt t="38358" x="5135563" y="3473450"/>
          <p14:tracePt t="38374" x="5135563" y="3462338"/>
          <p14:tracePt t="38392" x="5146675" y="3451225"/>
          <p14:tracePt t="38781" x="5157788" y="3440113"/>
          <p14:tracePt t="38805" x="5168900" y="3440113"/>
          <p14:tracePt t="39837" x="5146675" y="3440113"/>
          <p14:tracePt t="39845" x="5135563" y="3429000"/>
          <p14:tracePt t="39853" x="5113338" y="3417888"/>
          <p14:tracePt t="39862" x="5102225" y="3406775"/>
          <p14:tracePt t="39878" x="5080000" y="3395663"/>
          <p14:tracePt t="39901" x="5057775" y="3384550"/>
          <p14:tracePt t="39926" x="5046663" y="3373438"/>
          <p14:tracePt t="39933" x="5035550" y="3362325"/>
          <p14:tracePt t="39945" x="5024438" y="3362325"/>
          <p14:tracePt t="39962" x="5002213" y="3351213"/>
          <p14:tracePt t="39978" x="4979988" y="3340100"/>
          <p14:tracePt t="39995" x="4946650" y="3328988"/>
          <p14:tracePt t="39997" x="4935538" y="3328988"/>
          <p14:tracePt t="40012" x="4913313" y="3317875"/>
          <p14:tracePt t="40013" x="4889500" y="3306763"/>
          <p14:tracePt t="40029" x="4833938" y="3295650"/>
          <p14:tracePt t="40046" x="4811713" y="3284538"/>
          <p14:tracePt t="40062" x="4800600" y="3271838"/>
          <p14:tracePt t="40078" x="4789488" y="3260725"/>
          <p14:tracePt t="40095" x="4778375" y="3260725"/>
          <p14:tracePt t="40112" x="4789488" y="3249613"/>
          <p14:tracePt t="40129" x="4845050" y="3227388"/>
          <p14:tracePt t="40146" x="5057775" y="3182938"/>
          <p14:tracePt t="40162" x="5348288" y="3138488"/>
          <p14:tracePt t="40179" x="5459413" y="3138488"/>
          <p14:tracePt t="40196" x="5481638" y="3138488"/>
          <p14:tracePt t="40269" x="5470525" y="3138488"/>
          <p14:tracePt t="40277" x="5459413" y="3138488"/>
          <p14:tracePt t="40365" x="5448300" y="3149600"/>
          <p14:tracePt t="40559" x="5437188" y="3149600"/>
          <p14:tracePt t="40565" x="5426075" y="3149600"/>
          <p14:tracePt t="40582" x="5392738" y="3149600"/>
          <p14:tracePt t="40599" x="5370513" y="3138488"/>
          <p14:tracePt t="40613" x="5359400" y="3127375"/>
          <p14:tracePt t="40631" x="5348288" y="3116263"/>
          <p14:tracePt t="40757" x="5337175" y="3116263"/>
          <p14:tracePt t="40765" x="5326063" y="3116263"/>
          <p14:tracePt t="40782" x="5326063" y="3127375"/>
          <p14:tracePt t="40789" x="5326063" y="3138488"/>
          <p14:tracePt t="40797" x="5326063" y="3160713"/>
          <p14:tracePt t="40814" x="5326063" y="3171825"/>
          <p14:tracePt t="40815" x="5326063" y="3182938"/>
          <p14:tracePt t="40830" x="5326063" y="3205163"/>
          <p14:tracePt t="40847" x="5326063" y="3216275"/>
          <p14:tracePt t="41341" x="5326063" y="3227388"/>
          <p14:tracePt t="41349" x="5326063" y="3238500"/>
          <p14:tracePt t="41357" x="5337175" y="3260725"/>
          <p14:tracePt t="41366" x="5370513" y="3295650"/>
          <p14:tracePt t="41381" x="5381625" y="3328988"/>
          <p14:tracePt t="41383" x="5392738" y="3351213"/>
          <p14:tracePt t="41398" x="5414963" y="3384550"/>
          <p14:tracePt t="41415" x="5459413" y="3462338"/>
          <p14:tracePt t="41431" x="5470525" y="3506788"/>
          <p14:tracePt t="41448" x="5481638" y="3540125"/>
          <p14:tracePt t="41465" x="5492750" y="3619500"/>
          <p14:tracePt t="41482" x="5492750" y="3675063"/>
          <p14:tracePt t="41498" x="5492750" y="3730625"/>
          <p14:tracePt t="41515" x="5492750" y="3763963"/>
          <p14:tracePt t="41533" x="5503863" y="3808413"/>
          <p14:tracePt t="41534" x="5503863" y="3819525"/>
          <p14:tracePt t="41549" x="5514975" y="3863975"/>
          <p14:tracePt t="41566" x="5526088" y="3910013"/>
          <p14:tracePt t="41582" x="5526088" y="3943350"/>
          <p14:tracePt t="41599" x="5526088" y="3976688"/>
          <p14:tracePt t="41615" x="5526088" y="4010025"/>
          <p14:tracePt t="41632" x="5526088" y="4043363"/>
          <p14:tracePt t="41649" x="5526088" y="4054475"/>
          <p14:tracePt t="41665" x="5514975" y="4087813"/>
          <p14:tracePt t="41682" x="5514975" y="4098925"/>
          <p14:tracePt t="46182" x="5503863" y="4098925"/>
          <p14:tracePt t="46189" x="5481638" y="4098925"/>
          <p14:tracePt t="46197" x="5470525" y="4098925"/>
          <p14:tracePt t="46210" x="5437188" y="4098925"/>
          <p14:tracePt t="46226" x="5392738" y="4098925"/>
          <p14:tracePt t="46243" x="5348288" y="4098925"/>
          <p14:tracePt t="46245" x="5326063" y="4098925"/>
          <p14:tracePt t="46259" x="5292725" y="4098925"/>
          <p14:tracePt t="46261" x="5259388" y="4098925"/>
          <p14:tracePt t="46277" x="5180013" y="4076700"/>
          <p14:tracePt t="46293" x="5102225" y="4054475"/>
          <p14:tracePt t="46311" x="4946650" y="4032250"/>
          <p14:tracePt t="46326" x="4789488" y="3987800"/>
          <p14:tracePt t="46343" x="4554538" y="3921125"/>
          <p14:tracePt t="46360" x="4197350" y="3819525"/>
          <p14:tracePt t="46376" x="3975100" y="3719513"/>
          <p14:tracePt t="46394" x="3873500" y="3675063"/>
          <p14:tracePt t="46409" x="3829050" y="3630613"/>
          <p14:tracePt t="46427" x="3806825" y="3608388"/>
          <p14:tracePt t="46429" x="3795713" y="3597275"/>
          <p14:tracePt t="46444" x="3795713" y="3573463"/>
          <p14:tracePt t="46446" x="3784600" y="3562350"/>
          <p14:tracePt t="46460" x="3784600" y="3551238"/>
          <p14:tracePt t="46462" x="3773488" y="3529013"/>
          <p14:tracePt t="46477" x="3717925" y="3462338"/>
          <p14:tracePt t="46494" x="3673475" y="3417888"/>
          <p14:tracePt t="46496" x="3629025" y="3373438"/>
          <p14:tracePt t="46510" x="3595688" y="3351213"/>
          <p14:tracePt t="46513" x="3549650" y="3317875"/>
          <p14:tracePt t="46527" x="3460750" y="3260725"/>
          <p14:tracePt t="46546" x="3405188" y="3216275"/>
          <p14:tracePt t="46561" x="3382963" y="3194050"/>
          <p14:tracePt t="46581" x="3382963" y="3182938"/>
          <p14:tracePt t="46593" x="3382963" y="3171825"/>
          <p14:tracePt t="46611" x="3416300" y="3138488"/>
          <p14:tracePt t="46627" x="3516313" y="3105150"/>
          <p14:tracePt t="46645" x="3717925" y="3082925"/>
          <p14:tracePt t="46661" x="3762375" y="3082925"/>
          <p14:tracePt t="46677" x="3773488" y="3082925"/>
          <p14:tracePt t="46839" x="3784600" y="3082925"/>
          <p14:tracePt t="46845" x="3795713" y="3082925"/>
          <p14:tracePt t="46854" x="3806825" y="3082925"/>
          <p14:tracePt t="46869" x="3829050" y="3082925"/>
          <p14:tracePt t="46878" x="3840163" y="3082925"/>
          <p14:tracePt t="46895" x="3873500" y="3082925"/>
          <p14:tracePt t="46911" x="3897313" y="3094038"/>
          <p14:tracePt t="46928" x="3908425" y="3094038"/>
          <p14:tracePt t="46944" x="3919538" y="3094038"/>
          <p14:tracePt t="46961" x="3930650" y="3094038"/>
          <p14:tracePt t="46977" x="3941763" y="3105150"/>
          <p14:tracePt t="47007" x="3952875" y="3116263"/>
          <p14:tracePt t="47036" x="3963988" y="3127375"/>
          <p14:tracePt t="47045" x="3963988" y="3138488"/>
          <p14:tracePt t="47053" x="3975100" y="3138488"/>
          <p14:tracePt t="47062" x="3986213" y="3149600"/>
          <p14:tracePt t="47080" x="4019550" y="3149600"/>
          <p14:tracePt t="47096" x="4097338" y="3149600"/>
          <p14:tracePt t="47111" x="4186238" y="3149600"/>
          <p14:tracePt t="47128" x="4243388" y="3149600"/>
          <p14:tracePt t="47198" x="4254500" y="3160713"/>
          <p14:tracePt t="47311" x="4276725" y="3171825"/>
          <p14:tracePt t="47318" x="4298950" y="3171825"/>
          <p14:tracePt t="47330" x="4310063" y="3171825"/>
          <p14:tracePt t="47347" x="4332288" y="3171825"/>
          <p14:tracePt t="47390" x="4298950" y="3171825"/>
          <p14:tracePt t="47397" x="4254500" y="3171825"/>
          <p14:tracePt t="47405" x="4175125" y="3182938"/>
          <p14:tracePt t="47413" x="4097338" y="3194050"/>
          <p14:tracePt t="47429" x="4008438" y="3205163"/>
          <p14:tracePt t="47446" x="3975100" y="3205163"/>
          <p14:tracePt t="47512" x="4008438" y="3205163"/>
          <p14:tracePt t="47518" x="4064000" y="3182938"/>
          <p14:tracePt t="47533" x="4075113" y="3182938"/>
          <p14:tracePt t="47545" x="4086225" y="3182938"/>
          <p14:tracePt t="48382" x="4108450" y="3182938"/>
          <p14:tracePt t="48389" x="4152900" y="3182938"/>
          <p14:tracePt t="48398" x="4197350" y="3182938"/>
          <p14:tracePt t="48416" x="4265613" y="3182938"/>
          <p14:tracePt t="48431" x="4287838" y="3182938"/>
          <p14:tracePt t="48599" x="4321175" y="3182938"/>
          <p14:tracePt t="48606" x="4343400" y="3182938"/>
          <p14:tracePt t="48615" x="4376738" y="3182938"/>
          <p14:tracePt t="48632" x="4454525" y="3182938"/>
          <p14:tracePt t="48648" x="4487863" y="3194050"/>
          <p14:tracePt t="48665" x="4487863" y="3205163"/>
          <p14:tracePt t="48686" x="4498975" y="3205163"/>
          <p14:tracePt t="48702" x="4498975" y="3216275"/>
          <p14:tracePt t="48726" x="4498975" y="3227388"/>
          <p14:tracePt t="48741" x="4498975" y="3238500"/>
          <p14:tracePt t="48749" x="4498975" y="3249613"/>
          <p14:tracePt t="48766" x="4498975" y="3260725"/>
          <p14:tracePt t="48782" x="4498975" y="3271838"/>
          <p14:tracePt t="48838" x="4498975" y="3284538"/>
          <p14:tracePt t="48894" x="4498975" y="3295650"/>
          <p14:tracePt t="49053" x="4510088" y="3306763"/>
          <p14:tracePt t="49309" x="4498975" y="3306763"/>
          <p14:tracePt t="49317" x="4487863" y="3306763"/>
          <p14:tracePt t="49325" x="4476750" y="3306763"/>
          <p14:tracePt t="49334" x="4465638" y="3306763"/>
          <p14:tracePt t="49350" x="4454525" y="3306763"/>
          <p14:tracePt t="49351" x="4443413" y="3306763"/>
          <p14:tracePt t="49367" x="4432300" y="3306763"/>
          <p14:tracePt t="49383" x="4432300" y="3295650"/>
          <p14:tracePt t="49400" x="4421188" y="3295650"/>
          <p14:tracePt t="49417" x="4398963" y="3295650"/>
          <p14:tracePt t="49433" x="4387850" y="3295650"/>
          <p14:tracePt t="49450" x="4376738" y="3295650"/>
          <p14:tracePt t="49466" x="4354513" y="3295650"/>
          <p14:tracePt t="49483" x="4310063" y="3306763"/>
          <p14:tracePt t="49501" x="4243388" y="3328988"/>
          <p14:tracePt t="49518" x="4208463" y="3328988"/>
          <p14:tracePt t="49534" x="4175125" y="3340100"/>
          <p14:tracePt t="49550" x="4152900" y="3340100"/>
          <p14:tracePt t="49567" x="4141788" y="3340100"/>
          <p14:tracePt t="49584" x="4130675" y="3340100"/>
          <p14:tracePt t="49614" x="4119563" y="3340100"/>
          <p14:tracePt t="49621" x="4108450" y="3351213"/>
          <p14:tracePt t="49637" x="4086225" y="3351213"/>
          <p14:tracePt t="49650" x="4075113" y="3362325"/>
          <p14:tracePt t="49668" x="4030663" y="3362325"/>
          <p14:tracePt t="49685" x="4008438" y="3362325"/>
          <p14:tracePt t="49687" x="3997325" y="3362325"/>
          <p14:tracePt t="49709" x="3975100" y="3362325"/>
          <p14:tracePt t="49751" x="3963988" y="3351213"/>
          <p14:tracePt t="49791" x="3952875" y="3351213"/>
          <p14:tracePt t="49798" x="3941763" y="3351213"/>
          <p14:tracePt t="49813" x="3930650" y="3351213"/>
          <p14:tracePt t="49821" x="3919538" y="3351213"/>
          <p14:tracePt t="49837" x="3897313" y="3351213"/>
          <p14:tracePt t="49851" x="3884613" y="3351213"/>
          <p14:tracePt t="49869" x="3873500" y="3351213"/>
          <p14:tracePt t="49991" x="3862388" y="3340100"/>
          <p14:tracePt t="50006" x="3862388" y="3328988"/>
          <p14:tracePt t="50229" x="3873500" y="3328988"/>
          <p14:tracePt t="50237" x="3884613" y="3328988"/>
          <p14:tracePt t="50269" x="3897313" y="3328988"/>
          <p14:tracePt t="50293" x="3908425" y="3328988"/>
          <p14:tracePt t="50325" x="3919538" y="3328988"/>
          <p14:tracePt t="50341" x="3930650" y="3328988"/>
          <p14:tracePt t="50365" x="3941763" y="3328988"/>
          <p14:tracePt t="50381" x="3952875" y="3328988"/>
          <p14:tracePt t="50389" x="3975100" y="3340100"/>
          <p14:tracePt t="50397" x="3986213" y="3340100"/>
          <p14:tracePt t="50413" x="3997325" y="3351213"/>
          <p14:tracePt t="50421" x="4019550" y="3351213"/>
          <p14:tracePt t="50435" x="4041775" y="3351213"/>
          <p14:tracePt t="50437" x="4064000" y="3362325"/>
          <p14:tracePt t="50452" x="4075113" y="3362325"/>
          <p14:tracePt t="50453" x="4097338" y="3373438"/>
          <p14:tracePt t="50469" x="4108450" y="3373438"/>
          <p14:tracePt t="50470" x="4119563" y="3373438"/>
          <p14:tracePt t="50565" x="4130675" y="3373438"/>
          <p14:tracePt t="50589" x="4141788" y="3373438"/>
          <p14:tracePt t="50613" x="4152900" y="3373438"/>
          <p14:tracePt t="50621" x="4152900" y="3362325"/>
          <p14:tracePt t="50749" x="4164013" y="3351213"/>
          <p14:tracePt t="50765" x="4175125" y="3351213"/>
          <p14:tracePt t="50773" x="4197350" y="3351213"/>
          <p14:tracePt t="50787" x="4208463" y="3351213"/>
          <p14:tracePt t="50789" x="4230688" y="3351213"/>
          <p14:tracePt t="50804" x="4254500" y="3351213"/>
          <p14:tracePt t="50806" x="4265613" y="3351213"/>
          <p14:tracePt t="50822" x="4276725" y="3351213"/>
          <p14:tracePt t="50824" x="4287838" y="3351213"/>
          <p14:tracePt t="51397" x="4298950" y="3351213"/>
          <p14:tracePt t="51405" x="4310063" y="3351213"/>
          <p14:tracePt t="51414" x="4343400" y="3351213"/>
          <p14:tracePt t="51422" x="4376738" y="3351213"/>
          <p14:tracePt t="51438" x="4398963" y="3351213"/>
          <p14:tracePt t="51439" x="4421188" y="3362325"/>
          <p14:tracePt t="51455" x="4443413" y="3362325"/>
          <p14:tracePt t="51471" x="4454525" y="3362325"/>
          <p14:tracePt t="51488" x="4476750" y="3362325"/>
          <p14:tracePt t="51504" x="4498975" y="3362325"/>
          <p14:tracePt t="51522" x="4532313" y="3362325"/>
          <p14:tracePt t="51538" x="4565650" y="3362325"/>
          <p14:tracePt t="51555" x="4600575" y="3362325"/>
          <p14:tracePt t="51571" x="4611688" y="3362325"/>
          <p14:tracePt t="51589" x="4645025" y="3362325"/>
          <p14:tracePt t="51605" x="4667250" y="3362325"/>
          <p14:tracePt t="51622" x="4678363" y="3362325"/>
          <p14:tracePt t="51638" x="4700588" y="3362325"/>
          <p14:tracePt t="51655" x="4711700" y="3362325"/>
          <p14:tracePt t="51671" x="4722813" y="3362325"/>
          <p14:tracePt t="51688" x="4733925" y="3362325"/>
          <p14:tracePt t="51705" x="4745038" y="3362325"/>
          <p14:tracePt t="51722" x="4778375" y="3362325"/>
          <p14:tracePt t="51738" x="4800600" y="3362325"/>
          <p14:tracePt t="51755" x="4845050" y="3362325"/>
          <p14:tracePt t="51757" x="4867275" y="3362325"/>
          <p14:tracePt t="51772" x="4878388" y="3351213"/>
          <p14:tracePt t="51773" x="4889500" y="3351213"/>
          <p14:tracePt t="51788" x="4913313" y="3340100"/>
          <p14:tracePt t="51805" x="4924425" y="3340100"/>
          <p14:tracePt t="51806" x="4935538" y="3340100"/>
          <p14:tracePt t="51837" x="4957763" y="3328988"/>
          <p14:tracePt t="51877" x="4968875" y="3328988"/>
          <p14:tracePt t="51893" x="4979988" y="3328988"/>
          <p14:tracePt t="51909" x="4991100" y="3328988"/>
          <p14:tracePt t="51917" x="5002213" y="3328988"/>
          <p14:tracePt t="51925" x="5002213" y="3317875"/>
          <p14:tracePt t="51939" x="5013325" y="3317875"/>
          <p14:tracePt t="51941" x="5035550" y="3306763"/>
          <p14:tracePt t="51957" x="5046663" y="3306763"/>
          <p14:tracePt t="51973" x="5091113" y="3306763"/>
          <p14:tracePt t="51989" x="5113338" y="3306763"/>
          <p14:tracePt t="52005" x="5135563" y="3306763"/>
          <p14:tracePt t="52022" x="5157788" y="3306763"/>
          <p14:tracePt t="52039" x="5191125" y="3295650"/>
          <p14:tracePt t="52056" x="5213350" y="3284538"/>
          <p14:tracePt t="52072" x="5224463" y="3271838"/>
          <p14:tracePt t="52089" x="5246688" y="3260725"/>
          <p14:tracePt t="52106" x="5259388" y="3260725"/>
          <p14:tracePt t="52123" x="5303838" y="3238500"/>
          <p14:tracePt t="52139" x="5314950" y="3238500"/>
          <p14:tracePt t="52141" x="5337175" y="3227388"/>
          <p14:tracePt t="52156" x="5348288" y="3216275"/>
          <p14:tracePt t="52173" x="5403850" y="3194050"/>
          <p14:tracePt t="52189" x="5414963" y="3182938"/>
          <p14:tracePt t="52191" x="5437188" y="3182938"/>
          <p14:tracePt t="52206" x="5459413" y="3171825"/>
          <p14:tracePt t="52224" x="5492750" y="3149600"/>
          <p14:tracePt t="52240" x="5514975" y="3149600"/>
          <p14:tracePt t="52256" x="5537200" y="3138488"/>
          <p14:tracePt t="52273" x="5548313" y="3127375"/>
          <p14:tracePt t="52290" x="5559425" y="3127375"/>
          <p14:tracePt t="52342" x="5570538" y="3116263"/>
          <p14:tracePt t="52366" x="5581650" y="3116263"/>
          <p14:tracePt t="52374" x="5594350" y="3116263"/>
          <p14:tracePt t="52389" x="5605463" y="3116263"/>
          <p14:tracePt t="52397" x="5627688" y="3127375"/>
          <p14:tracePt t="52414" x="5638800" y="3138488"/>
          <p14:tracePt t="52424" x="5661025" y="3149600"/>
          <p14:tracePt t="52440" x="5672138" y="3160713"/>
          <p14:tracePt t="52519" x="5672138" y="3171825"/>
          <p14:tracePt t="52638" x="5672138" y="3182938"/>
          <p14:tracePt t="52694" x="5672138" y="3194050"/>
          <p14:tracePt t="53694" x="5672138" y="3205163"/>
          <p14:tracePt t="53701" x="5672138" y="3238500"/>
          <p14:tracePt t="53709" x="5672138" y="3284538"/>
          <p14:tracePt t="53726" x="5705475" y="3395663"/>
          <p14:tracePt t="53743" x="5705475" y="3529013"/>
          <p14:tracePt t="53760" x="5705475" y="3663950"/>
          <p14:tracePt t="53776" x="5705475" y="3775075"/>
          <p14:tracePt t="53793" x="5705475" y="3841750"/>
          <p14:tracePt t="53811" x="5672138" y="3921125"/>
          <p14:tracePt t="53813" x="5649913" y="3943350"/>
          <p14:tracePt t="53827" x="5605463" y="3965575"/>
          <p14:tracePt t="53829" x="5514975" y="3987800"/>
          <p14:tracePt t="53843" x="5426075" y="4010025"/>
          <p14:tracePt t="53846" x="5314950" y="4032250"/>
          <p14:tracePt t="53860" x="5191125" y="4043363"/>
          <p14:tracePt t="53862" x="5057775" y="4054475"/>
          <p14:tracePt t="53877" x="4778375" y="4054475"/>
          <p14:tracePt t="53895" x="4498975" y="4043363"/>
          <p14:tracePt t="53910" x="4298950" y="4021138"/>
          <p14:tracePt t="53927" x="4186238" y="3976688"/>
          <p14:tracePt t="53944" x="4141788" y="3965575"/>
          <p14:tracePt t="53966" x="4119563" y="3954463"/>
          <p14:tracePt t="53981" x="4108450" y="3954463"/>
          <p14:tracePt t="53994" x="4086225" y="3954463"/>
          <p14:tracePt t="54010" x="3986213" y="3954463"/>
          <p14:tracePt t="54027" x="3897313" y="3954463"/>
          <p14:tracePt t="54029" x="3851275" y="3965575"/>
          <p14:tracePt t="54044" x="3806825" y="3965575"/>
          <p14:tracePt t="54046" x="3773488" y="3976688"/>
          <p14:tracePt t="54061" x="3751263" y="3976688"/>
          <p14:tracePt t="54063" x="3729038" y="3976688"/>
          <p14:tracePt t="54095" x="3729038" y="3987800"/>
          <p14:tracePt t="54142" x="3740150" y="3998913"/>
          <p14:tracePt t="54149" x="3773488" y="3998913"/>
          <p14:tracePt t="54161" x="3840163" y="3998913"/>
          <p14:tracePt t="54177" x="4108450" y="3998913"/>
          <p14:tracePt t="54194" x="4476750" y="3998913"/>
          <p14:tracePt t="54211" x="4756150" y="3998913"/>
          <p14:tracePt t="54227" x="4878388" y="3998913"/>
          <p14:tracePt t="54245" x="4889500" y="3998913"/>
          <p14:tracePt t="54621" x="4900613" y="3998913"/>
          <p14:tracePt t="54638" x="4913313" y="3998913"/>
          <p14:tracePt t="54646" x="4935538" y="3998913"/>
          <p14:tracePt t="54661" x="4968875" y="3987800"/>
          <p14:tracePt t="54679" x="5024438" y="3987800"/>
          <p14:tracePt t="54712" x="5180013" y="3987800"/>
          <p14:tracePt t="54728" x="5281613" y="3987800"/>
          <p14:tracePt t="54745" x="5359400" y="3987800"/>
          <p14:tracePt t="54762" x="5426075" y="3987800"/>
          <p14:tracePt t="54779" x="5470525" y="3987800"/>
          <p14:tracePt t="54796" x="5492750" y="3987800"/>
          <p14:tracePt t="54854" x="5503863" y="3987800"/>
          <p14:tracePt t="54861" x="5503863" y="4010025"/>
          <p14:tracePt t="54869" x="5503863" y="4032250"/>
          <p14:tracePt t="54879" x="5503863" y="4054475"/>
          <p14:tracePt t="54913" x="5503863" y="4121150"/>
          <p14:tracePt t="54930" x="5503863" y="4132263"/>
          <p14:tracePt t="54947" x="5503863" y="4143375"/>
          <p14:tracePt t="54964" x="5503863" y="4154488"/>
          <p14:tracePt t="60702" x="5503863" y="4176713"/>
          <p14:tracePt t="60710" x="5503863" y="4244975"/>
          <p14:tracePt t="60717" x="5503863" y="4333875"/>
          <p14:tracePt t="60726" x="5503863" y="4422775"/>
          <p14:tracePt t="60743" x="5492750" y="4613275"/>
          <p14:tracePt t="60758" x="5448300" y="4859338"/>
          <p14:tracePt t="60776" x="5359400" y="5227638"/>
          <p14:tracePt t="60793" x="5224463" y="5797550"/>
          <p14:tracePt t="60809" x="5035550" y="6354763"/>
          <p14:tracePt t="60826" x="4889500" y="67357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1C3625-2FC2-9716-A00A-F9483E120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3691"/>
            <a:ext cx="12192000" cy="6030617"/>
          </a:xfrm>
          <a:prstGeom prst="rect">
            <a:avLst/>
          </a:prstGeom>
        </p:spPr>
      </p:pic>
      <p:pic>
        <p:nvPicPr>
          <p:cNvPr id="14" name="Audio 13">
            <a:extLst>
              <a:ext uri="{FF2B5EF4-FFF2-40B4-BE49-F238E27FC236}">
                <a16:creationId xmlns:a16="http://schemas.microsoft.com/office/drawing/2014/main" id="{C12080F8-B522-0B1B-CF00-A06691049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51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55"/>
    </mc:Choice>
    <mc:Fallback>
      <p:transition spd="slow" advTm="18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17" x="1306513" y="6724650"/>
          <p14:tracePt t="624" x="1262063" y="6611938"/>
          <p14:tracePt t="639" x="1228725" y="6478588"/>
          <p14:tracePt t="655" x="1182688" y="6210300"/>
          <p14:tracePt t="657" x="1182688" y="6053138"/>
          <p14:tracePt t="672" x="1182688" y="5875338"/>
          <p14:tracePt t="674" x="1195388" y="5707063"/>
          <p14:tracePt t="690" x="1328738" y="5137150"/>
          <p14:tracePt t="705" x="1574800" y="4535488"/>
          <p14:tracePt t="722" x="1797050" y="4032250"/>
          <p14:tracePt t="739" x="1865313" y="3741738"/>
          <p14:tracePt t="756" x="1887538" y="3529013"/>
          <p14:tracePt t="773" x="1898650" y="3395663"/>
          <p14:tracePt t="789" x="1909763" y="3295650"/>
          <p14:tracePt t="806" x="1909763" y="3227388"/>
          <p14:tracePt t="823" x="1887538" y="3194050"/>
          <p14:tracePt t="825" x="1887538" y="3182938"/>
          <p14:tracePt t="840" x="1887538" y="3171825"/>
          <p14:tracePt t="857" x="1887538" y="3160713"/>
          <p14:tracePt t="881" x="1887538" y="3138488"/>
          <p14:tracePt t="890" x="1887538" y="3127375"/>
          <p14:tracePt t="906" x="1876425" y="3094038"/>
          <p14:tracePt t="923" x="1876425" y="3049588"/>
          <p14:tracePt t="939" x="1876425" y="2994025"/>
          <p14:tracePt t="956" x="1876425" y="2925763"/>
          <p14:tracePt t="973" x="1876425" y="2859088"/>
          <p14:tracePt t="989" x="1865313" y="2825750"/>
          <p14:tracePt t="1618" x="1852613" y="2814638"/>
          <p14:tracePt t="1625" x="1841500" y="2814638"/>
          <p14:tracePt t="1632" x="1797050" y="2881313"/>
          <p14:tracePt t="1641" x="1741488" y="2982913"/>
          <p14:tracePt t="1658" x="1530350" y="3238500"/>
          <p14:tracePt t="1674" x="1339850" y="3440113"/>
          <p14:tracePt t="1692" x="1149350" y="3586163"/>
          <p14:tracePt t="1708" x="1038225" y="3675063"/>
          <p14:tracePt t="1726" x="993775" y="3708400"/>
          <p14:tracePt t="1742" x="960438" y="3741738"/>
          <p14:tracePt t="1744" x="949325" y="3763963"/>
          <p14:tracePt t="1759" x="938213" y="3763963"/>
          <p14:tracePt t="1760" x="938213" y="3775075"/>
          <p14:tracePt t="1775" x="927100" y="3775075"/>
          <p14:tracePt t="1848" x="927100" y="3752850"/>
          <p14:tracePt t="1857" x="938213" y="3675063"/>
          <p14:tracePt t="1864" x="960438" y="3586163"/>
          <p14:tracePt t="1875" x="993775" y="3506788"/>
          <p14:tracePt t="1892" x="1071563" y="3317875"/>
          <p14:tracePt t="1908" x="1138238" y="3171825"/>
          <p14:tracePt t="1925" x="1182688" y="3049588"/>
          <p14:tracePt t="1942" x="1206500" y="2971800"/>
          <p14:tracePt t="1944" x="1206500" y="2936875"/>
          <p14:tracePt t="1959" x="1206500" y="2892425"/>
          <p14:tracePt t="1960" x="1206500" y="2870200"/>
          <p14:tracePt t="1976" x="1206500" y="2825750"/>
          <p14:tracePt t="1992" x="1206500" y="2792413"/>
          <p14:tracePt t="2009" x="1206500" y="2781300"/>
          <p14:tracePt t="2072" x="1206500" y="2770188"/>
          <p14:tracePt t="2088" x="1195388" y="2747963"/>
          <p14:tracePt t="2104" x="1182688" y="2736850"/>
          <p14:tracePt t="2112" x="1182688" y="2725738"/>
          <p14:tracePt t="2125" x="1182688" y="2703513"/>
          <p14:tracePt t="2142" x="1182688" y="2670175"/>
          <p14:tracePt t="2144" x="1171575" y="2646363"/>
          <p14:tracePt t="2159" x="1171575" y="2624138"/>
          <p14:tracePt t="2175" x="1171575" y="2568575"/>
          <p14:tracePt t="2177" x="1171575" y="2535238"/>
          <p14:tracePt t="2193" x="1171575" y="2513013"/>
          <p14:tracePt t="2194" x="1171575" y="2479675"/>
          <p14:tracePt t="2209" x="1171575" y="2435225"/>
          <p14:tracePt t="2226" x="1171575" y="2401888"/>
          <p14:tracePt t="2242" x="1171575" y="2368550"/>
          <p14:tracePt t="2259" x="1171575" y="2357438"/>
          <p14:tracePt t="2392" x="1171575" y="2368550"/>
          <p14:tracePt t="2408" x="1171575" y="2379663"/>
          <p14:tracePt t="2426" x="1171575" y="2401888"/>
          <p14:tracePt t="2443" x="1171575" y="2413000"/>
          <p14:tracePt t="2460" x="1171575" y="2446338"/>
          <p14:tracePt t="2476" x="1171575" y="2457450"/>
          <p14:tracePt t="2494" x="1171575" y="2479675"/>
          <p14:tracePt t="2510" x="1160463" y="2490788"/>
          <p14:tracePt t="2527" x="1160463" y="2501900"/>
          <p14:tracePt t="2544" x="1160463" y="2513013"/>
          <p14:tracePt t="2585" x="1149350" y="2524125"/>
          <p14:tracePt t="2641" x="1149350" y="2535238"/>
          <p14:tracePt t="2784" x="1149350" y="2546350"/>
          <p14:tracePt t="2833" x="1149350" y="2557463"/>
          <p14:tracePt t="2840" x="1138238" y="2568575"/>
          <p14:tracePt t="2848" x="1138238" y="2579688"/>
          <p14:tracePt t="2861" x="1127125" y="2579688"/>
          <p14:tracePt t="2878" x="1116013" y="2613025"/>
          <p14:tracePt t="2880" x="1104900" y="2635250"/>
          <p14:tracePt t="2896" x="1104900" y="2659063"/>
          <p14:tracePt t="2911" x="1093788" y="2681288"/>
          <p14:tracePt t="2929" x="1071563" y="2770188"/>
          <p14:tracePt t="2944" x="1060450" y="2803525"/>
          <p14:tracePt t="2946" x="1038225" y="2859088"/>
          <p14:tracePt t="2960" x="1016000" y="2947988"/>
          <p14:tracePt t="2978" x="993775" y="3049588"/>
          <p14:tracePt t="2994" x="960438" y="3138488"/>
          <p14:tracePt t="3011" x="938213" y="3238500"/>
          <p14:tracePt t="3029" x="927100" y="3362325"/>
          <p14:tracePt t="3046" x="904875" y="3495675"/>
          <p14:tracePt t="3061" x="882650" y="3663950"/>
          <p14:tracePt t="3064" x="849313" y="3775075"/>
          <p14:tracePt t="3078" x="825500" y="3863975"/>
          <p14:tracePt t="3080" x="814388" y="3943350"/>
          <p14:tracePt t="3095" x="803275" y="4032250"/>
          <p14:tracePt t="3096" x="792163" y="4110038"/>
          <p14:tracePt t="3112" x="781050" y="4233863"/>
          <p14:tracePt t="3130" x="769938" y="4333875"/>
          <p14:tracePt t="3145" x="769938" y="4378325"/>
          <p14:tracePt t="3147" x="769938" y="4411663"/>
          <p14:tracePt t="3161" x="769938" y="4478338"/>
          <p14:tracePt t="3179" x="769938" y="4568825"/>
          <p14:tracePt t="3194" x="769938" y="4702175"/>
          <p14:tracePt t="3212" x="769938" y="4824413"/>
          <p14:tracePt t="3228" x="758825" y="4892675"/>
          <p14:tracePt t="3247" x="747713" y="4937125"/>
          <p14:tracePt t="3249" x="747713" y="4959350"/>
          <p14:tracePt t="3261" x="747713" y="4981575"/>
          <p14:tracePt t="3279" x="747713" y="5014913"/>
          <p14:tracePt t="3280" x="747713" y="5037138"/>
          <p14:tracePt t="3305" x="747713" y="5048250"/>
          <p14:tracePt t="4224" x="747713" y="5070475"/>
          <p14:tracePt t="4232" x="747713" y="5092700"/>
          <p14:tracePt t="4240" x="747713" y="5126038"/>
          <p14:tracePt t="4247" x="736600" y="5160963"/>
          <p14:tracePt t="4264" x="714375" y="5216525"/>
          <p14:tracePt t="4282" x="714375" y="5305425"/>
          <p14:tracePt t="4297" x="714375" y="5372100"/>
          <p14:tracePt t="4314" x="736600" y="5449888"/>
          <p14:tracePt t="4332" x="792163" y="5518150"/>
          <p14:tracePt t="4347" x="860425" y="5607050"/>
          <p14:tracePt t="4365" x="927100" y="5684838"/>
          <p14:tracePt t="4381" x="1060450" y="5751513"/>
          <p14:tracePt t="4398" x="1206500" y="5775325"/>
          <p14:tracePt t="4400" x="1317625" y="5786438"/>
          <p14:tracePt t="4415" x="1428750" y="5786438"/>
          <p14:tracePt t="4417" x="1563688" y="5786438"/>
          <p14:tracePt t="4432" x="1819275" y="5775325"/>
          <p14:tracePt t="4449" x="2109788" y="5695950"/>
          <p14:tracePt t="4466" x="2400300" y="5618163"/>
          <p14:tracePt t="4481" x="2668588" y="5529263"/>
          <p14:tracePt t="4498" x="2903538" y="5438775"/>
          <p14:tracePt t="4514" x="3114675" y="5338763"/>
          <p14:tracePt t="4531" x="3305175" y="5260975"/>
          <p14:tracePt t="4548" x="3494088" y="5172075"/>
          <p14:tracePt t="4565" x="3629025" y="5092700"/>
          <p14:tracePt t="4582" x="3773488" y="4992688"/>
          <p14:tracePt t="4585" x="3840163" y="4959350"/>
          <p14:tracePt t="4598" x="3930650" y="4914900"/>
          <p14:tracePt t="4600" x="3986213" y="4881563"/>
          <p14:tracePt t="4615" x="4086225" y="4837113"/>
          <p14:tracePt t="4617" x="4152900" y="4802188"/>
          <p14:tracePt t="4631" x="4208463" y="4757738"/>
          <p14:tracePt t="4633" x="4276725" y="4713288"/>
          <p14:tracePt t="4649" x="4354513" y="4646613"/>
          <p14:tracePt t="4666" x="4421188" y="4591050"/>
          <p14:tracePt t="4681" x="4498975" y="4467225"/>
          <p14:tracePt t="4698" x="4589463" y="4311650"/>
          <p14:tracePt t="4716" x="4622800" y="4176713"/>
          <p14:tracePt t="4731" x="4656138" y="4098925"/>
          <p14:tracePt t="4749" x="4667250" y="4021138"/>
          <p14:tracePt t="4766" x="4678363" y="3921125"/>
          <p14:tracePt t="4768" x="4700588" y="3875088"/>
          <p14:tracePt t="4782" x="4700588" y="3808413"/>
          <p14:tracePt t="4784" x="4711700" y="3775075"/>
          <p14:tracePt t="4799" x="4722813" y="3730625"/>
          <p14:tracePt t="4800" x="4733925" y="3675063"/>
          <p14:tracePt t="4815" x="4745038" y="3630613"/>
          <p14:tracePt t="4817" x="4756150" y="3608388"/>
          <p14:tracePt t="4832" x="4756150" y="3529013"/>
          <p14:tracePt t="4850" x="4767263" y="3462338"/>
          <p14:tracePt t="4865" x="4789488" y="3417888"/>
          <p14:tracePt t="4882" x="4800600" y="3384550"/>
          <p14:tracePt t="4898" x="4811713" y="3373438"/>
          <p14:tracePt t="4936" x="4822825" y="3373438"/>
          <p14:tracePt t="4969" x="4822825" y="3362325"/>
          <p14:tracePt t="4976" x="4822825" y="3351213"/>
          <p14:tracePt t="4992" x="4822825" y="3340100"/>
          <p14:tracePt t="5000" x="4822825" y="3328988"/>
          <p14:tracePt t="5015" x="4822825" y="3317875"/>
          <p14:tracePt t="5017" x="4822825" y="3306763"/>
          <p14:tracePt t="5032" x="4833938" y="3295650"/>
          <p14:tracePt t="5034" x="4845050" y="3271838"/>
          <p14:tracePt t="5049" x="4845050" y="3216275"/>
          <p14:tracePt t="5066" x="4845050" y="3160713"/>
          <p14:tracePt t="5082" x="4845050" y="3094038"/>
          <p14:tracePt t="5099" x="4845050" y="3038475"/>
          <p14:tracePt t="5116" x="4845050" y="2982913"/>
          <p14:tracePt t="5132" x="4845050" y="2925763"/>
          <p14:tracePt t="5149" x="4845050" y="2881313"/>
          <p14:tracePt t="5165" x="4845050" y="2836863"/>
          <p14:tracePt t="5184" x="4833938" y="2814638"/>
          <p14:tracePt t="5272" x="4822825" y="2814638"/>
          <p14:tracePt t="5288" x="4811713" y="2814638"/>
          <p14:tracePt t="5441" x="4800600" y="2825750"/>
          <p14:tracePt t="5537" x="4800600" y="2836863"/>
          <p14:tracePt t="5545" x="4800600" y="2847975"/>
          <p14:tracePt t="5568" x="4800600" y="2870200"/>
          <p14:tracePt t="5571" x="4800600" y="2881313"/>
          <p14:tracePt t="5585" x="4789488" y="2925763"/>
          <p14:tracePt t="5601" x="4789488" y="2971800"/>
          <p14:tracePt t="5636" x="4789488" y="3082925"/>
          <p14:tracePt t="5652" x="4789488" y="3149600"/>
          <p14:tracePt t="5668" x="4778375" y="3249613"/>
          <p14:tracePt t="5685" x="4778375" y="3373438"/>
          <p14:tracePt t="5701" x="4778375" y="3506788"/>
          <p14:tracePt t="5704" x="4778375" y="3573463"/>
          <p14:tracePt t="5717" x="4778375" y="3619500"/>
          <p14:tracePt t="5734" x="4778375" y="3708400"/>
          <p14:tracePt t="5736" x="4778375" y="3752850"/>
          <p14:tracePt t="5751" x="4778375" y="3786188"/>
          <p14:tracePt t="5753" x="4767263" y="3819525"/>
          <p14:tracePt t="5769" x="4756150" y="3898900"/>
          <p14:tracePt t="5784" x="4745038" y="3932238"/>
          <p14:tracePt t="5786" x="4745038" y="3954463"/>
          <p14:tracePt t="5800" x="4733925" y="4010025"/>
          <p14:tracePt t="5819" x="4733925" y="4054475"/>
          <p14:tracePt t="5835" x="4733925" y="4098925"/>
          <p14:tracePt t="5851" x="4722813" y="4121150"/>
          <p14:tracePt t="5868" x="4711700" y="4154488"/>
          <p14:tracePt t="5897" x="4711700" y="4165600"/>
          <p14:tracePt t="6065" x="4711700" y="4176713"/>
          <p14:tracePt t="6072" x="4711700" y="4187825"/>
          <p14:tracePt t="6088" x="4711700" y="4198938"/>
          <p14:tracePt t="6104" x="4711700" y="4211638"/>
          <p14:tracePt t="6118" x="4700588" y="4222750"/>
          <p14:tracePt t="6135" x="4700588" y="4233863"/>
          <p14:tracePt t="6152" x="4700588" y="4244975"/>
          <p14:tracePt t="6328" x="4689475" y="4244975"/>
          <p14:tracePt t="6344" x="4678363" y="4244975"/>
          <p14:tracePt t="6360" x="4656138" y="4244975"/>
          <p14:tracePt t="6369" x="4645025" y="4233863"/>
          <p14:tracePt t="6376" x="4633913" y="4233863"/>
          <p14:tracePt t="6386" x="4622800" y="4211638"/>
          <p14:tracePt t="6402" x="4600575" y="4176713"/>
          <p14:tracePt t="6419" x="4554538" y="4098925"/>
          <p14:tracePt t="6436" x="4465638" y="3987800"/>
          <p14:tracePt t="6452" x="4354513" y="3819525"/>
          <p14:tracePt t="6469" x="4219575" y="3652838"/>
          <p14:tracePt t="6485" x="4086225" y="3473450"/>
          <p14:tracePt t="6502" x="4008438" y="3351213"/>
          <p14:tracePt t="6504" x="3997325" y="3306763"/>
          <p14:tracePt t="6519" x="3975100" y="3271838"/>
          <p14:tracePt t="6536" x="3941763" y="3194050"/>
          <p14:tracePt t="6552" x="3941763" y="3171825"/>
          <p14:tracePt t="6554" x="3941763" y="3160713"/>
          <p14:tracePt t="6569" x="3930650" y="3149600"/>
          <p14:tracePt t="6586" x="3930650" y="3138488"/>
          <p14:tracePt t="6696" x="3919538" y="3116263"/>
          <p14:tracePt t="6713" x="3897313" y="3105150"/>
          <p14:tracePt t="6720" x="3897313" y="3094038"/>
          <p14:tracePt t="6737" x="3884613" y="3082925"/>
          <p14:tracePt t="6744" x="3884613" y="3071813"/>
          <p14:tracePt t="6753" x="3884613" y="3060700"/>
          <p14:tracePt t="6770" x="3884613" y="3027363"/>
          <p14:tracePt t="6787" x="3884613" y="3005138"/>
          <p14:tracePt t="6804" x="3884613" y="2982913"/>
          <p14:tracePt t="6820" x="3884613" y="2959100"/>
          <p14:tracePt t="6837" x="3884613" y="2947988"/>
          <p14:tracePt t="6854" x="3884613" y="2936875"/>
          <p14:tracePt t="6871" x="3884613" y="2925763"/>
          <p14:tracePt t="6886" x="3884613" y="2914650"/>
          <p14:tracePt t="8145" x="3897313" y="2914650"/>
          <p14:tracePt t="8170" x="3908425" y="2914650"/>
          <p14:tracePt t="8185" x="3908425" y="2903538"/>
          <p14:tracePt t="8192" x="3908425" y="2892425"/>
          <p14:tracePt t="8216" x="3908425" y="2881313"/>
          <p14:tracePt t="8232" x="3908425" y="2870200"/>
          <p14:tracePt t="8240" x="3919538" y="2870200"/>
          <p14:tracePt t="8257" x="3919538" y="2859088"/>
          <p14:tracePt t="8280" x="3919538" y="2847975"/>
          <p14:tracePt t="8289" x="3930650" y="2836863"/>
          <p14:tracePt t="8312" x="3941763" y="2836863"/>
          <p14:tracePt t="8336" x="3952875" y="2836863"/>
          <p14:tracePt t="8369" x="3963988" y="2836863"/>
          <p14:tracePt t="8433" x="3963988" y="2847975"/>
          <p14:tracePt t="8441" x="3963988" y="2859088"/>
          <p14:tracePt t="8458" x="3952875" y="2870200"/>
          <p14:tracePt t="8809" x="3975100" y="2870200"/>
          <p14:tracePt t="8816" x="3997325" y="2870200"/>
          <p14:tracePt t="8825" x="4019550" y="2870200"/>
          <p14:tracePt t="8841" x="4052888" y="2892425"/>
          <p14:tracePt t="8857" x="4075113" y="2903538"/>
          <p14:tracePt t="8874" x="4086225" y="2914650"/>
          <p14:tracePt t="8912" x="4086225" y="2925763"/>
          <p14:tracePt t="8936" x="4086225" y="2936875"/>
          <p14:tracePt t="8960" x="4086225" y="2947988"/>
          <p14:tracePt t="9033" x="4097338" y="2947988"/>
          <p14:tracePt t="9040" x="4097338" y="2936875"/>
          <p14:tracePt t="9048" x="4108450" y="2936875"/>
          <p14:tracePt t="9058" x="4119563" y="2925763"/>
          <p14:tracePt t="9144" x="4086225" y="2936875"/>
          <p14:tracePt t="9160" x="4075113" y="2936875"/>
          <p14:tracePt t="9168" x="4064000" y="2936875"/>
          <p14:tracePt t="9265" x="4075113" y="2925763"/>
          <p14:tracePt t="9289" x="4086225" y="2925763"/>
          <p14:tracePt t="9352" x="4097338" y="2925763"/>
          <p14:tracePt t="9370" x="4108450" y="2925763"/>
          <p14:tracePt t="9393" x="4119563" y="2925763"/>
          <p14:tracePt t="9417" x="4130675" y="2925763"/>
          <p14:tracePt t="9425" x="4141788" y="2925763"/>
          <p14:tracePt t="9466" x="4152900" y="2936875"/>
          <p14:tracePt t="9570" x="4152900" y="2947988"/>
          <p14:tracePt t="9600" x="4164013" y="2959100"/>
          <p14:tracePt t="9616" x="4164013" y="2971800"/>
          <p14:tracePt t="9632" x="4164013" y="2982913"/>
          <p14:tracePt t="9648" x="4164013" y="2994025"/>
          <p14:tracePt t="9657" x="4164013" y="3005138"/>
          <p14:tracePt t="9664" x="4164013" y="3016250"/>
          <p14:tracePt t="9676" x="4164013" y="3027363"/>
          <p14:tracePt t="9693" x="4175125" y="3049588"/>
          <p14:tracePt t="9710" x="4186238" y="3071813"/>
          <p14:tracePt t="9726" x="4186238" y="3082925"/>
          <p14:tracePt t="9744" x="4197350" y="3105150"/>
          <p14:tracePt t="9760" x="4219575" y="3116263"/>
          <p14:tracePt t="9776" x="4230688" y="3116263"/>
          <p14:tracePt t="9794" x="4310063" y="3149600"/>
          <p14:tracePt t="9810" x="4343400" y="3182938"/>
          <p14:tracePt t="9826" x="4387850" y="3238500"/>
          <p14:tracePt t="9843" x="4432300" y="3295650"/>
          <p14:tracePt t="9860" x="4465638" y="3373438"/>
          <p14:tracePt t="10120" x="4476750" y="3373438"/>
          <p14:tracePt t="10216" x="4487863" y="3373438"/>
          <p14:tracePt t="10232" x="4498975" y="3373438"/>
          <p14:tracePt t="10246" x="4510088" y="3373438"/>
          <p14:tracePt t="10261" x="4521200" y="3373438"/>
          <p14:tracePt t="10277" x="4521200" y="3362325"/>
          <p14:tracePt t="10311" x="4532313" y="3317875"/>
          <p14:tracePt t="10328" x="4532313" y="3295650"/>
          <p14:tracePt t="10329" x="4532313" y="3284538"/>
          <p14:tracePt t="10344" x="4532313" y="3271838"/>
          <p14:tracePt t="10346" x="4532313" y="3260725"/>
          <p14:tracePt t="10361" x="4532313" y="3249613"/>
          <p14:tracePt t="10377" x="4532313" y="3238500"/>
          <p14:tracePt t="10394" x="4543425" y="3205163"/>
          <p14:tracePt t="10411" x="4554538" y="3194050"/>
          <p14:tracePt t="10427" x="4554538" y="3171825"/>
          <p14:tracePt t="10444" x="4578350" y="3149600"/>
          <p14:tracePt t="10461" x="4578350" y="3138488"/>
          <p14:tracePt t="10478" x="4589463" y="3127375"/>
          <p14:tracePt t="10479" x="4600575" y="3116263"/>
          <p14:tracePt t="10496" x="4611688" y="3116263"/>
          <p14:tracePt t="10520" x="4622800" y="3116263"/>
          <p14:tracePt t="10528" x="4633913" y="3105150"/>
          <p14:tracePt t="10544" x="4656138" y="3094038"/>
          <p14:tracePt t="10561" x="4678363" y="3082925"/>
          <p14:tracePt t="10578" x="4700588" y="3071813"/>
          <p14:tracePt t="10594" x="4700588" y="3060700"/>
          <p14:tracePt t="10611" x="4722813" y="3049588"/>
          <p14:tracePt t="10628" x="4733925" y="3049588"/>
          <p14:tracePt t="10645" x="4745038" y="3027363"/>
          <p14:tracePt t="10661" x="4745038" y="2994025"/>
          <p14:tracePt t="10679" x="4767263" y="2971800"/>
          <p14:tracePt t="10695" x="4778375" y="2959100"/>
          <p14:tracePt t="10697" x="4789488" y="2947988"/>
          <p14:tracePt t="10729" x="4800600" y="2936875"/>
          <p14:tracePt t="10745" x="4800600" y="2925763"/>
          <p14:tracePt t="10752" x="4811713" y="2925763"/>
          <p14:tracePt t="10761" x="4845050" y="2925763"/>
          <p14:tracePt t="10795" x="4968875" y="2925763"/>
          <p14:tracePt t="10812" x="5024438" y="2925763"/>
          <p14:tracePt t="10829" x="5068888" y="2914650"/>
          <p14:tracePt t="10845" x="5080000" y="2903538"/>
          <p14:tracePt t="10873" x="5091113" y="2903538"/>
          <p14:tracePt t="10888" x="5102225" y="2903538"/>
          <p14:tracePt t="10896" x="5113338" y="2903538"/>
          <p14:tracePt t="10914" x="5124450" y="2892425"/>
          <p14:tracePt t="10930" x="5157788" y="2892425"/>
          <p14:tracePt t="10947" x="5191125" y="2881313"/>
          <p14:tracePt t="10963" x="5235575" y="2881313"/>
          <p14:tracePt t="10979" x="5281613" y="2881313"/>
          <p14:tracePt t="10996" x="5337175" y="2870200"/>
          <p14:tracePt t="11013" x="5370513" y="2870200"/>
          <p14:tracePt t="11030" x="5392738" y="2870200"/>
          <p14:tracePt t="11105" x="5403850" y="2870200"/>
          <p14:tracePt t="11120" x="5414963" y="2870200"/>
          <p14:tracePt t="11129" x="5437188" y="2881313"/>
          <p14:tracePt t="11136" x="5448300" y="2892425"/>
          <p14:tracePt t="11148" x="5481638" y="2903538"/>
          <p14:tracePt t="11180" x="5594350" y="2936875"/>
          <p14:tracePt t="11197" x="5627688" y="2936875"/>
          <p14:tracePt t="11214" x="5638800" y="2936875"/>
          <p14:tracePt t="11217" x="5649913" y="2936875"/>
          <p14:tracePt t="11265" x="5661025" y="2936875"/>
          <p14:tracePt t="11272" x="5661025" y="2947988"/>
          <p14:tracePt t="11313" x="5672138" y="2947988"/>
          <p14:tracePt t="11321" x="5672138" y="2959100"/>
          <p14:tracePt t="11336" x="5683250" y="2971800"/>
          <p14:tracePt t="11364" x="5694363" y="3016250"/>
          <p14:tracePt t="11381" x="5705475" y="3071813"/>
          <p14:tracePt t="11399" x="5727700" y="3127375"/>
          <p14:tracePt t="11401" x="5738813" y="3149600"/>
          <p14:tracePt t="11414" x="5749925" y="3171825"/>
          <p14:tracePt t="11431" x="5772150" y="3205163"/>
          <p14:tracePt t="11432" x="5783263" y="3227388"/>
          <p14:tracePt t="11446" x="5794375" y="3238500"/>
          <p14:tracePt t="11464" x="5805488" y="3249613"/>
          <p14:tracePt t="11465" x="5816600" y="3260725"/>
          <p14:tracePt t="11481" x="5816600" y="3271838"/>
          <p14:tracePt t="11584" x="5827713" y="3284538"/>
          <p14:tracePt t="11608" x="5838825" y="3295650"/>
          <p14:tracePt t="11624" x="5838825" y="3306763"/>
          <p14:tracePt t="11632" x="5849938" y="3317875"/>
          <p14:tracePt t="11640" x="5849938" y="3351213"/>
          <p14:tracePt t="11648" x="5849938" y="3373438"/>
          <p14:tracePt t="11680" x="5861050" y="3540125"/>
          <p14:tracePt t="11682" x="5861050" y="3608388"/>
          <p14:tracePt t="11697" x="5849938" y="3719513"/>
          <p14:tracePt t="11714" x="5794375" y="3863975"/>
          <p14:tracePt t="11730" x="5749925" y="3965575"/>
          <p14:tracePt t="11747" x="5716588" y="4043363"/>
          <p14:tracePt t="11764" x="5683250" y="4076700"/>
          <p14:tracePt t="11781" x="5683250" y="4098925"/>
          <p14:tracePt t="11849" x="5672138" y="4110038"/>
          <p14:tracePt t="11872" x="5649913" y="4110038"/>
          <p14:tracePt t="11880" x="5616575" y="4121150"/>
          <p14:tracePt t="11889" x="5581650" y="4132263"/>
          <p14:tracePt t="11898" x="5559425" y="4143375"/>
          <p14:tracePt t="11931" x="5514975" y="4165600"/>
          <p14:tracePt t="12488" x="5503863" y="4165600"/>
          <p14:tracePt t="12513" x="5492750" y="4165600"/>
          <p14:tracePt t="12569" x="5492750" y="4154488"/>
          <p14:tracePt t="12576" x="5492750" y="4143375"/>
          <p14:tracePt t="12584" x="5492750" y="4132263"/>
          <p14:tracePt t="12601" x="5492750" y="4098925"/>
          <p14:tracePt t="12616" x="5492750" y="4065588"/>
          <p14:tracePt t="12619" x="5492750" y="4054475"/>
          <p14:tracePt t="12634" x="5492750" y="4010025"/>
          <p14:tracePt t="12651" x="5492750" y="3965575"/>
          <p14:tracePt t="12667" x="5492750" y="3886200"/>
          <p14:tracePt t="12684" x="5492750" y="3819525"/>
          <p14:tracePt t="12700" x="5492750" y="3730625"/>
          <p14:tracePt t="12716" x="5503863" y="3652838"/>
          <p14:tracePt t="12733" x="5526088" y="3586163"/>
          <p14:tracePt t="12750" x="5537200" y="3529013"/>
          <p14:tracePt t="12752" x="5548313" y="3495675"/>
          <p14:tracePt t="12767" x="5548313" y="3484563"/>
          <p14:tracePt t="12769" x="5548313" y="3473450"/>
          <p14:tracePt t="12785" x="5559425" y="3440113"/>
          <p14:tracePt t="12800" x="5570538" y="3417888"/>
          <p14:tracePt t="12818" x="5570538" y="3406775"/>
          <p14:tracePt t="12841" x="5570538" y="3395663"/>
          <p14:tracePt t="12864" x="5570538" y="3384550"/>
          <p14:tracePt t="12889" x="5581650" y="3373438"/>
          <p14:tracePt t="12920" x="5594350" y="3362325"/>
          <p14:tracePt t="12936" x="5594350" y="3351213"/>
          <p14:tracePt t="12944" x="5605463" y="3340100"/>
          <p14:tracePt t="12952" x="5616575" y="3317875"/>
          <p14:tracePt t="12967" x="5627688" y="3317875"/>
          <p14:tracePt t="12969" x="5627688" y="3306763"/>
          <p14:tracePt t="12984" x="5649913" y="3284538"/>
          <p14:tracePt t="13000" x="5649913" y="3271838"/>
          <p14:tracePt t="13001" x="5661025" y="3271838"/>
          <p14:tracePt t="13017" x="5672138" y="3249613"/>
          <p14:tracePt t="13034" x="5683250" y="3238500"/>
          <p14:tracePt t="13051" x="5683250" y="3227388"/>
          <p14:tracePt t="13072" x="5694363" y="3216275"/>
          <p14:tracePt t="13105" x="5716588" y="3216275"/>
          <p14:tracePt t="13112" x="5716588" y="3227388"/>
          <p14:tracePt t="13120" x="5727700" y="3260725"/>
          <p14:tracePt t="13134" x="5738813" y="3328988"/>
          <p14:tracePt t="13136" x="5749925" y="3417888"/>
          <p14:tracePt t="13151" x="5749925" y="3506788"/>
          <p14:tracePt t="13153" x="5749925" y="3608388"/>
          <p14:tracePt t="13167" x="5749925" y="3730625"/>
          <p14:tracePt t="13169" x="5749925" y="3841750"/>
          <p14:tracePt t="13185" x="5716588" y="4010025"/>
          <p14:tracePt t="13201" x="5683250" y="4110038"/>
          <p14:tracePt t="13218" x="5683250" y="4165600"/>
          <p14:tracePt t="13234" x="5672138" y="4176713"/>
          <p14:tracePt t="13586" x="5672138" y="4187825"/>
          <p14:tracePt t="13601" x="5672138" y="4198938"/>
          <p14:tracePt t="13608" x="5672138" y="4222750"/>
          <p14:tracePt t="13624" x="5672138" y="4233863"/>
          <p14:tracePt t="13635" x="5683250" y="4233863"/>
          <p14:tracePt t="13652" x="5683250" y="4244975"/>
          <p14:tracePt t="13753" x="5683250" y="4256088"/>
          <p14:tracePt t="13770" x="5705475" y="4256088"/>
          <p14:tracePt t="13785" x="5805488" y="4198938"/>
          <p14:tracePt t="13802" x="5894388" y="4132263"/>
          <p14:tracePt t="13819" x="5940425" y="4065588"/>
          <p14:tracePt t="13836" x="5951538" y="3987800"/>
          <p14:tracePt t="13853" x="5951538" y="3886200"/>
          <p14:tracePt t="13856" x="5951538" y="3841750"/>
          <p14:tracePt t="13869" x="5951538" y="3786188"/>
          <p14:tracePt t="13904" x="5761038" y="3562350"/>
          <p14:tracePt t="13906" x="5716588" y="3529013"/>
          <p14:tracePt t="13922" x="5605463" y="3473450"/>
          <p14:tracePt t="13936" x="5581650" y="3462338"/>
          <p14:tracePt t="13938" x="5548313" y="3440113"/>
          <p14:tracePt t="13953" x="5503863" y="3417888"/>
          <p14:tracePt t="13955" x="5481638" y="3406775"/>
          <p14:tracePt t="13970" x="5426075" y="3373438"/>
          <p14:tracePt t="13986" x="5403850" y="3362325"/>
          <p14:tracePt t="14004" x="5381625" y="3340100"/>
          <p14:tracePt t="14025" x="5370513" y="3328988"/>
          <p14:tracePt t="14105" x="5370513" y="3317875"/>
          <p14:tracePt t="14153" x="5370513" y="3306763"/>
          <p14:tracePt t="14169" x="5370513" y="3295650"/>
          <p14:tracePt t="14272" x="5370513" y="3284538"/>
          <p14:tracePt t="14296" x="5370513" y="3306763"/>
          <p14:tracePt t="14304" x="5370513" y="3384550"/>
          <p14:tracePt t="14312" x="5370513" y="3517900"/>
          <p14:tracePt t="14321" x="5370513" y="3652838"/>
          <p14:tracePt t="14337" x="5370513" y="3786188"/>
          <p14:tracePt t="14338" x="5370513" y="3921125"/>
          <p14:tracePt t="14353" x="5370513" y="4154488"/>
          <p14:tracePt t="14370" x="5370513" y="4356100"/>
          <p14:tracePt t="14387" x="5348288" y="4478338"/>
          <p14:tracePt t="14403" x="5337175" y="4535488"/>
          <p14:tracePt t="14420" x="5337175" y="4579938"/>
          <p14:tracePt t="14437" x="5326063" y="4591050"/>
          <p14:tracePt t="15145" x="5314950" y="4591050"/>
          <p14:tracePt t="15153" x="5314950" y="4568825"/>
          <p14:tracePt t="15160" x="5292725" y="4557713"/>
          <p14:tracePt t="15173" x="5281613" y="4535488"/>
          <p14:tracePt t="15188" x="5246688" y="4535488"/>
          <p14:tracePt t="15206" x="5213350" y="4524375"/>
          <p14:tracePt t="15208" x="5180013" y="4524375"/>
          <p14:tracePt t="15222" x="5157788" y="4546600"/>
          <p14:tracePt t="15224" x="5135563" y="4568825"/>
          <p14:tracePt t="15238" x="5102225" y="4613275"/>
          <p14:tracePt t="15240" x="5057775" y="4679950"/>
          <p14:tracePt t="15257" x="4957763" y="4859338"/>
          <p14:tracePt t="15272" x="4867275" y="4981575"/>
          <p14:tracePt t="15275" x="4778375" y="5092700"/>
          <p14:tracePt t="15289" x="4521200" y="5360988"/>
          <p14:tracePt t="15306" x="4164013" y="5640388"/>
          <p14:tracePt t="15323" x="3873500" y="5875338"/>
          <p14:tracePt t="15339" x="3471863" y="6143625"/>
          <p14:tracePt t="15356" x="3203575" y="6288088"/>
          <p14:tracePt t="15374" x="2981325" y="6388100"/>
          <p14:tracePt t="15389" x="2768600" y="6467475"/>
          <p14:tracePt t="15406" x="2557463" y="6545263"/>
          <p14:tracePt t="15408" x="2444750" y="6589713"/>
          <p14:tracePt t="15423" x="2344738" y="6634163"/>
          <p14:tracePt t="15425" x="2233613" y="6689725"/>
          <p14:tracePt t="15440" x="2009775" y="6780213"/>
          <p14:tracePt t="15456" x="1898650" y="683577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D6CE16-8550-156F-3EF6-5A01DF3A4D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6671"/>
            <a:ext cx="12192000" cy="5924657"/>
          </a:xfrm>
          <a:prstGeom prst="rect">
            <a:avLst/>
          </a:prstGeom>
        </p:spPr>
      </p:pic>
      <p:pic>
        <p:nvPicPr>
          <p:cNvPr id="14" name="Audio 13">
            <a:extLst>
              <a:ext uri="{FF2B5EF4-FFF2-40B4-BE49-F238E27FC236}">
                <a16:creationId xmlns:a16="http://schemas.microsoft.com/office/drawing/2014/main" id="{C799B231-0388-83A6-BD82-5905A960AD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1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15"/>
    </mc:Choice>
    <mc:Fallback>
      <p:transition spd="slow" advTm="18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99" x="1697038" y="6600825"/>
          <p14:tracePt t="613" x="1741488" y="6445250"/>
          <p14:tracePt t="630" x="1841500" y="6188075"/>
          <p14:tracePt t="646" x="1998663" y="5853113"/>
          <p14:tracePt t="663" x="2154238" y="5518150"/>
          <p14:tracePt t="664" x="2278063" y="5338763"/>
          <p14:tracePt t="679" x="2400300" y="5149850"/>
          <p14:tracePt t="681" x="2533650" y="4959350"/>
          <p14:tracePt t="696" x="2713038" y="4702175"/>
          <p14:tracePt t="713" x="2846388" y="4524375"/>
          <p14:tracePt t="729" x="2936875" y="4389438"/>
          <p14:tracePt t="746" x="3014663" y="4278313"/>
          <p14:tracePt t="765" x="3070225" y="4198938"/>
          <p14:tracePt t="768" x="3092450" y="4154488"/>
          <p14:tracePt t="780" x="3103563" y="4132263"/>
          <p14:tracePt t="797" x="3125788" y="4098925"/>
          <p14:tracePt t="815" x="3148013" y="4065588"/>
          <p14:tracePt t="817" x="3148013" y="4054475"/>
          <p14:tracePt t="830" x="3148013" y="4043363"/>
          <p14:tracePt t="833" x="3159125" y="4032250"/>
          <p14:tracePt t="847" x="3170238" y="4021138"/>
          <p14:tracePt t="849" x="3170238" y="4010025"/>
          <p14:tracePt t="864" x="3170238" y="3976688"/>
          <p14:tracePt t="880" x="3170238" y="3954463"/>
          <p14:tracePt t="881" x="3170238" y="3943350"/>
          <p14:tracePt t="897" x="3181350" y="3875088"/>
          <p14:tracePt t="913" x="3192463" y="3797300"/>
          <p14:tracePt t="930" x="3203575" y="3708400"/>
          <p14:tracePt t="947" x="3214688" y="3619500"/>
          <p14:tracePt t="964" x="3227388" y="3551238"/>
          <p14:tracePt t="981" x="3238500" y="3484563"/>
          <p14:tracePt t="997" x="3249613" y="3417888"/>
          <p14:tracePt t="1014" x="3271838" y="3362325"/>
          <p14:tracePt t="1015" x="3282950" y="3340100"/>
          <p14:tracePt t="1030" x="3282950" y="3317875"/>
          <p14:tracePt t="1033" x="3282950" y="3284538"/>
          <p14:tracePt t="1049" x="3282950" y="3238500"/>
          <p14:tracePt t="1064" x="3294063" y="3205163"/>
          <p14:tracePt t="1081" x="3316288" y="3160713"/>
          <p14:tracePt t="1097" x="3327400" y="3127375"/>
          <p14:tracePt t="1115" x="3338513" y="3105150"/>
          <p14:tracePt t="1136" x="3338513" y="3094038"/>
          <p14:tracePt t="1161" x="3349625" y="3082925"/>
          <p14:tracePt t="1379" x="3338513" y="3138488"/>
          <p14:tracePt t="1384" x="3327400" y="3205163"/>
          <p14:tracePt t="1399" x="3316288" y="3284538"/>
          <p14:tracePt t="1401" x="3316288" y="3351213"/>
          <p14:tracePt t="1416" x="3427413" y="3529013"/>
          <p14:tracePt t="1432" x="3538538" y="3619500"/>
          <p14:tracePt t="1433" x="3717925" y="3675063"/>
          <p14:tracePt t="1448" x="4041775" y="3741738"/>
          <p14:tracePt t="1450" x="4321175" y="3763963"/>
          <p14:tracePt t="1466" x="4845050" y="3763963"/>
          <p14:tracePt t="1482" x="5135563" y="3741738"/>
          <p14:tracePt t="1498" x="5359400" y="3675063"/>
          <p14:tracePt t="1515" x="5470525" y="3597275"/>
          <p14:tracePt t="1534" x="5492750" y="3586163"/>
          <p14:tracePt t="1616" x="5503863" y="3597275"/>
          <p14:tracePt t="1624" x="5526088" y="3630613"/>
          <p14:tracePt t="1633" x="5559425" y="3652838"/>
          <p14:tracePt t="1650" x="5683250" y="3686175"/>
          <p14:tracePt t="1665" x="5883275" y="3697288"/>
          <p14:tracePt t="1682" x="6107113" y="3697288"/>
          <p14:tracePt t="1698" x="6196013" y="3697288"/>
          <p14:tracePt t="1715" x="6218238" y="3697288"/>
          <p14:tracePt t="1808" x="6207125" y="3708400"/>
          <p14:tracePt t="1817" x="6173788" y="3763963"/>
          <p14:tracePt t="1823" x="6151563" y="3786188"/>
          <p14:tracePt t="1833" x="6073775" y="3819525"/>
          <p14:tracePt t="1849" x="6051550" y="3830638"/>
          <p14:tracePt t="2079" x="6051550" y="3819525"/>
          <p14:tracePt t="2088" x="6062663" y="3797300"/>
          <p14:tracePt t="2096" x="6062663" y="3786188"/>
          <p14:tracePt t="2104" x="6084888" y="3763963"/>
          <p14:tracePt t="2117" x="6096000" y="3752850"/>
          <p14:tracePt t="2133" x="6140450" y="3741738"/>
          <p14:tracePt t="2150" x="6162675" y="3719513"/>
          <p14:tracePt t="2168" x="6184900" y="3708400"/>
          <p14:tracePt t="2216" x="6184900" y="3697288"/>
          <p14:tracePt t="2223" x="6184900" y="3686175"/>
          <p14:tracePt t="2233" x="6173788" y="3686175"/>
          <p14:tracePt t="2250" x="6162675" y="3675063"/>
          <p14:tracePt t="2266" x="6151563" y="3663950"/>
          <p14:tracePt t="2284" x="6140450" y="3652838"/>
          <p14:tracePt t="2301" x="6129338" y="3641725"/>
          <p14:tracePt t="2316" x="6107113" y="3619500"/>
          <p14:tracePt t="2333" x="6096000" y="3586163"/>
          <p14:tracePt t="2350" x="6084888" y="3540125"/>
          <p14:tracePt t="2367" x="6073775" y="3473450"/>
          <p14:tracePt t="2368" x="6073775" y="3462338"/>
          <p14:tracePt t="2383" x="6073775" y="3429000"/>
          <p14:tracePt t="2384" x="6073775" y="3406775"/>
          <p14:tracePt t="2400" x="6073775" y="3373438"/>
          <p14:tracePt t="2417" x="6084888" y="3351213"/>
          <p14:tracePt t="2433" x="6096000" y="3340100"/>
          <p14:tracePt t="2450" x="6118225" y="3328988"/>
          <p14:tracePt t="2467" x="6129338" y="3328988"/>
          <p14:tracePt t="2487" x="6140450" y="3328988"/>
          <p14:tracePt t="2519" x="6151563" y="3328988"/>
          <p14:tracePt t="2527" x="6162675" y="3328988"/>
          <p14:tracePt t="2583" x="6173788" y="3328988"/>
          <p14:tracePt t="2591" x="6184900" y="3328988"/>
          <p14:tracePt t="2600" x="6218238" y="3328988"/>
          <p14:tracePt t="2617" x="6262688" y="3328988"/>
          <p14:tracePt t="2634" x="6308725" y="3328988"/>
          <p14:tracePt t="2650" x="6319838" y="3328988"/>
          <p14:tracePt t="2727" x="6319838" y="3362325"/>
          <p14:tracePt t="2736" x="6286500" y="3395663"/>
          <p14:tracePt t="2744" x="6240463" y="3462338"/>
          <p14:tracePt t="2752" x="6229350" y="3506788"/>
          <p14:tracePt t="2768" x="6196013" y="3562350"/>
          <p14:tracePt t="2769" x="6184900" y="3619500"/>
          <p14:tracePt t="2785" x="6173788" y="3708400"/>
          <p14:tracePt t="2801" x="6173788" y="3786188"/>
          <p14:tracePt t="2818" x="6196013" y="3841750"/>
          <p14:tracePt t="2835" x="6251575" y="3863975"/>
          <p14:tracePt t="2852" x="6308725" y="3875088"/>
          <p14:tracePt t="2868" x="6330950" y="3875088"/>
          <p14:tracePt t="3440" x="6342063" y="3886200"/>
          <p14:tracePt t="3448" x="6342063" y="3943350"/>
          <p14:tracePt t="3456" x="6342063" y="4010025"/>
          <p14:tracePt t="3471" x="6342063" y="4054475"/>
          <p14:tracePt t="3472" x="6342063" y="4098925"/>
          <p14:tracePt t="3487" x="6342063" y="4143375"/>
          <p14:tracePt t="3490" x="6342063" y="4176713"/>
          <p14:tracePt t="3503" x="6342063" y="4233863"/>
          <p14:tracePt t="3519" x="6342063" y="4267200"/>
          <p14:tracePt t="3521" x="6342063" y="4289425"/>
          <p14:tracePt t="3536" x="6330950" y="4333875"/>
          <p14:tracePt t="3554" x="6319838" y="4378325"/>
          <p14:tracePt t="3569" x="6308725" y="4422775"/>
          <p14:tracePt t="3586" x="6297613" y="4456113"/>
          <p14:tracePt t="3603" x="6286500" y="4478338"/>
          <p14:tracePt t="3619" x="6286500" y="4500563"/>
          <p14:tracePt t="3799" x="6286500" y="4511675"/>
          <p14:tracePt t="3815" x="6286500" y="4524375"/>
          <p14:tracePt t="3831" x="6286500" y="4546600"/>
          <p14:tracePt t="3839" x="6286500" y="4568825"/>
          <p14:tracePt t="3847" x="6286500" y="4579938"/>
          <p14:tracePt t="3855" x="6275388" y="4591050"/>
          <p14:tracePt t="3870" x="6262688" y="4602163"/>
          <p14:tracePt t="3871" x="6229350" y="4613275"/>
          <p14:tracePt t="3887" x="6207125" y="4613275"/>
          <p14:tracePt t="3888" x="6151563" y="4613275"/>
          <p14:tracePt t="3904" x="6096000" y="4613275"/>
          <p14:tracePt t="3905" x="6018213" y="4613275"/>
          <p14:tracePt t="3920" x="5816600" y="4546600"/>
          <p14:tracePt t="3936" x="5548313" y="4478338"/>
          <p14:tracePt t="3953" x="5146675" y="4400550"/>
          <p14:tracePt t="3970" x="4532313" y="4300538"/>
          <p14:tracePt t="3987" x="3762375" y="4187825"/>
          <p14:tracePt t="4004" x="3125788" y="4098925"/>
          <p14:tracePt t="4021" x="2613025" y="3943350"/>
          <p14:tracePt t="4037" x="2344738" y="3863975"/>
          <p14:tracePt t="4054" x="2120900" y="3797300"/>
          <p14:tracePt t="4056" x="2020888" y="3763963"/>
          <p14:tracePt t="4071" x="1920875" y="3719513"/>
          <p14:tracePt t="4088" x="1730375" y="3619500"/>
          <p14:tracePt t="4105" x="1652588" y="3573463"/>
          <p14:tracePt t="4121" x="1608138" y="3517900"/>
          <p14:tracePt t="4137" x="1585913" y="3473450"/>
          <p14:tracePt t="4154" x="1585913" y="3429000"/>
          <p14:tracePt t="4171" x="1585913" y="3373438"/>
          <p14:tracePt t="4187" x="1585913" y="3340100"/>
          <p14:tracePt t="4205" x="1585913" y="3284538"/>
          <p14:tracePt t="4221" x="1585913" y="3260725"/>
          <p14:tracePt t="4239" x="1585913" y="3249613"/>
          <p14:tracePt t="4264" x="1585913" y="3238500"/>
          <p14:tracePt t="4272" x="1585913" y="3227388"/>
          <p14:tracePt t="4288" x="1608138" y="3182938"/>
          <p14:tracePt t="4305" x="1685925" y="3149600"/>
          <p14:tracePt t="4321" x="1808163" y="3094038"/>
          <p14:tracePt t="4338" x="1954213" y="3049588"/>
          <p14:tracePt t="4355" x="2043113" y="3038475"/>
          <p14:tracePt t="4371" x="2087563" y="3016250"/>
          <p14:tracePt t="4448" x="2087563" y="3027363"/>
          <p14:tracePt t="4464" x="2087563" y="3049588"/>
          <p14:tracePt t="4480" x="2087563" y="3060700"/>
          <p14:tracePt t="4495" x="2098675" y="3082925"/>
          <p14:tracePt t="4512" x="2120900" y="3094038"/>
          <p14:tracePt t="4520" x="2132013" y="3105150"/>
          <p14:tracePt t="4528" x="2154238" y="3116263"/>
          <p14:tracePt t="4538" x="2176463" y="3127375"/>
          <p14:tracePt t="4556" x="2187575" y="3127375"/>
          <p14:tracePt t="4572" x="2187575" y="3138488"/>
          <p14:tracePt t="4751" x="2187575" y="3149600"/>
          <p14:tracePt t="4776" x="2198688" y="3149600"/>
          <p14:tracePt t="4800" x="2198688" y="3160713"/>
          <p14:tracePt t="4808" x="2198688" y="3171825"/>
          <p14:tracePt t="4863" x="2198688" y="3182938"/>
          <p14:tracePt t="4880" x="2198688" y="3194050"/>
          <p14:tracePt t="4888" x="2198688" y="3205163"/>
          <p14:tracePt t="4895" x="2198688" y="3216275"/>
          <p14:tracePt t="4911" x="2198688" y="3227388"/>
          <p14:tracePt t="4923" x="2198688" y="3238500"/>
          <p14:tracePt t="4939" x="2198688" y="3249613"/>
          <p14:tracePt t="4956" x="2198688" y="3260725"/>
          <p14:tracePt t="4973" x="2198688" y="3284538"/>
          <p14:tracePt t="4976" x="2198688" y="3295650"/>
          <p14:tracePt t="4990" x="2198688" y="3306763"/>
          <p14:tracePt t="5145" x="2187575" y="3317875"/>
          <p14:tracePt t="5152" x="2176463" y="3317875"/>
          <p14:tracePt t="5159" x="2165350" y="3317875"/>
          <p14:tracePt t="5257" x="2187575" y="3317875"/>
          <p14:tracePt t="5273" x="2198688" y="3317875"/>
          <p14:tracePt t="5345" x="2198688" y="3306763"/>
          <p14:tracePt t="5361" x="2187575" y="3306763"/>
          <p14:tracePt t="5369" x="2154238" y="3306763"/>
          <p14:tracePt t="5375" x="2132013" y="3306763"/>
          <p14:tracePt t="5408" x="2032000" y="3284538"/>
          <p14:tracePt t="5473" x="2020888" y="3271838"/>
          <p14:tracePt t="5537" x="2032000" y="3271838"/>
          <p14:tracePt t="5553" x="2054225" y="3271838"/>
          <p14:tracePt t="5568" x="2065338" y="3271838"/>
          <p14:tracePt t="5576" x="2076450" y="3271838"/>
          <p14:tracePt t="5584" x="2087563" y="3271838"/>
          <p14:tracePt t="5592" x="2109788" y="3271838"/>
          <p14:tracePt t="5625" x="2154238" y="3271838"/>
          <p14:tracePt t="5642" x="2187575" y="3271838"/>
          <p14:tracePt t="5658" x="2233613" y="3271838"/>
          <p14:tracePt t="5675" x="2278063" y="3271838"/>
          <p14:tracePt t="5692" x="2333625" y="3271838"/>
          <p14:tracePt t="5709" x="2411413" y="3271838"/>
          <p14:tracePt t="5725" x="2466975" y="3271838"/>
          <p14:tracePt t="5744" x="2557463" y="3271838"/>
          <p14:tracePt t="5758" x="2590800" y="3271838"/>
          <p14:tracePt t="5760" x="2613025" y="3271838"/>
          <p14:tracePt t="5775" x="2668588" y="3271838"/>
          <p14:tracePt t="5791" x="2690813" y="3271838"/>
          <p14:tracePt t="5793" x="2713038" y="3271838"/>
          <p14:tracePt t="5808" x="2735263" y="3271838"/>
          <p14:tracePt t="5810" x="2757488" y="3271838"/>
          <p14:tracePt t="5825" x="2779713" y="3271838"/>
          <p14:tracePt t="5841" x="2801938" y="3271838"/>
          <p14:tracePt t="5858" x="2824163" y="3271838"/>
          <p14:tracePt t="5874" x="2835275" y="3271838"/>
          <p14:tracePt t="5892" x="2857500" y="3271838"/>
          <p14:tracePt t="5908" x="2881313" y="3271838"/>
          <p14:tracePt t="7224" x="2892425" y="3271838"/>
          <p14:tracePt t="7263" x="2892425" y="3284538"/>
          <p14:tracePt t="7272" x="2903538" y="3284538"/>
          <p14:tracePt t="7296" x="2914650" y="3295650"/>
          <p14:tracePt t="7320" x="2914650" y="3306763"/>
          <p14:tracePt t="7335" x="2925763" y="3317875"/>
          <p14:tracePt t="7352" x="2936875" y="3328988"/>
          <p14:tracePt t="7360" x="2947988" y="3328988"/>
          <p14:tracePt t="7368" x="2959100" y="3328988"/>
          <p14:tracePt t="7379" x="2970213" y="3340100"/>
          <p14:tracePt t="7396" x="2981325" y="3351213"/>
          <p14:tracePt t="7416" x="2992438" y="3351213"/>
          <p14:tracePt t="7428" x="3003550" y="3351213"/>
          <p14:tracePt t="7445" x="3025775" y="3351213"/>
          <p14:tracePt t="7462" x="3048000" y="3351213"/>
          <p14:tracePt t="7464" x="3059113" y="3351213"/>
          <p14:tracePt t="7488" x="3070225" y="3351213"/>
          <p14:tracePt t="7513" x="3081338" y="3351213"/>
          <p14:tracePt t="7520" x="3092450" y="3351213"/>
          <p14:tracePt t="7536" x="3103563" y="3351213"/>
          <p14:tracePt t="7545" x="3125788" y="3351213"/>
          <p14:tracePt t="7562" x="3192463" y="3340100"/>
          <p14:tracePt t="7579" x="3294063" y="3328988"/>
          <p14:tracePt t="7596" x="3360738" y="3317875"/>
          <p14:tracePt t="7613" x="3449638" y="3306763"/>
          <p14:tracePt t="7630" x="3505200" y="3295650"/>
          <p14:tracePt t="7632" x="3538538" y="3284538"/>
          <p14:tracePt t="7646" x="3573463" y="3284538"/>
          <p14:tracePt t="7648" x="3617913" y="3284538"/>
          <p14:tracePt t="7662" x="3629025" y="3284538"/>
          <p14:tracePt t="7681" x="3706813" y="3260725"/>
          <p14:tracePt t="7697" x="3740150" y="3249613"/>
          <p14:tracePt t="7713" x="3751263" y="3249613"/>
          <p14:tracePt t="7736" x="3762375" y="3238500"/>
          <p14:tracePt t="7777" x="3773488" y="3238500"/>
          <p14:tracePt t="7801" x="3784600" y="3227388"/>
          <p14:tracePt t="7816" x="3795713" y="3216275"/>
          <p14:tracePt t="7824" x="3795713" y="3205163"/>
          <p14:tracePt t="7839" x="3806825" y="3205163"/>
          <p14:tracePt t="7847" x="3806825" y="3194050"/>
          <p14:tracePt t="7863" x="3817938" y="3194050"/>
          <p14:tracePt t="7880" x="3829050" y="3182938"/>
          <p14:tracePt t="7922" x="3840163" y="3171825"/>
          <p14:tracePt t="7944" x="3851275" y="3171825"/>
          <p14:tracePt t="7952" x="3851275" y="3160713"/>
          <p14:tracePt t="7968" x="3873500" y="3160713"/>
          <p14:tracePt t="7984" x="3884613" y="3160713"/>
          <p14:tracePt t="8127" x="3897313" y="3160713"/>
          <p14:tracePt t="8144" x="3897313" y="3171825"/>
          <p14:tracePt t="8152" x="3897313" y="3194050"/>
          <p14:tracePt t="8163" x="3897313" y="3216275"/>
          <p14:tracePt t="8181" x="3897313" y="3238500"/>
          <p14:tracePt t="8197" x="3897313" y="3271838"/>
          <p14:tracePt t="8214" x="3897313" y="3284538"/>
          <p14:tracePt t="8216" x="3897313" y="3295650"/>
          <p14:tracePt t="8232" x="3897313" y="3306763"/>
          <p14:tracePt t="8304" x="3897313" y="3317875"/>
          <p14:tracePt t="8344" x="3897313" y="3328988"/>
          <p14:tracePt t="8368" x="3884613" y="3351213"/>
          <p14:tracePt t="8384" x="3884613" y="3362325"/>
          <p14:tracePt t="8399" x="3873500" y="3373438"/>
          <p14:tracePt t="8415" x="3862388" y="3384550"/>
          <p14:tracePt t="8439" x="3862388" y="3395663"/>
          <p14:tracePt t="8504" x="3851275" y="3406775"/>
          <p14:tracePt t="8664" x="3851275" y="3417888"/>
          <p14:tracePt t="9352" x="3884613" y="3417888"/>
          <p14:tracePt t="9360" x="3952875" y="3395663"/>
          <p14:tracePt t="9368" x="4019550" y="3384550"/>
          <p14:tracePt t="9384" x="4175125" y="3351213"/>
          <p14:tracePt t="9400" x="4332288" y="3328988"/>
          <p14:tracePt t="9417" x="4532313" y="3306763"/>
          <p14:tracePt t="9434" x="4822825" y="3306763"/>
          <p14:tracePt t="9450" x="5224463" y="3306763"/>
          <p14:tracePt t="9467" x="5594350" y="3306763"/>
          <p14:tracePt t="9485" x="5838825" y="3306763"/>
          <p14:tracePt t="9501" x="6007100" y="3306763"/>
          <p14:tracePt t="9518" x="6084888" y="3306763"/>
          <p14:tracePt t="9519" x="6107113" y="3306763"/>
          <p14:tracePt t="9534" x="6129338" y="3306763"/>
          <p14:tracePt t="9535" x="6151563" y="3306763"/>
          <p14:tracePt t="9550" x="6173788" y="3306763"/>
          <p14:tracePt t="9552" x="6184900" y="3306763"/>
          <p14:tracePt t="9567" x="6218238" y="3306763"/>
          <p14:tracePt t="9584" x="6251575" y="3306763"/>
          <p14:tracePt t="9600" x="6275388" y="3306763"/>
          <p14:tracePt t="9617" x="6308725" y="3306763"/>
          <p14:tracePt t="9634" x="6319838" y="3306763"/>
          <p14:tracePt t="9680" x="6330950" y="3306763"/>
          <p14:tracePt t="9727" x="6342063" y="3306763"/>
          <p14:tracePt t="9744" x="6353175" y="3306763"/>
          <p14:tracePt t="10863" x="6364288" y="3328988"/>
          <p14:tracePt t="10871" x="6364288" y="3417888"/>
          <p14:tracePt t="10879" x="6330950" y="3540125"/>
          <p14:tracePt t="10887" x="6319838" y="3619500"/>
          <p14:tracePt t="10903" x="6319838" y="3697288"/>
          <p14:tracePt t="10904" x="6319838" y="3741738"/>
          <p14:tracePt t="10919" x="6319838" y="3763963"/>
          <p14:tracePt t="10921" x="6319838" y="3775075"/>
          <p14:tracePt t="14368" x="6319838" y="3797300"/>
          <p14:tracePt t="14376" x="6319838" y="3841750"/>
          <p14:tracePt t="14383" x="6319838" y="3886200"/>
          <p14:tracePt t="14394" x="6330950" y="3943350"/>
          <p14:tracePt t="14411" x="6386513" y="4054475"/>
          <p14:tracePt t="14428" x="6408738" y="4165600"/>
          <p14:tracePt t="14444" x="6430963" y="4267200"/>
          <p14:tracePt t="14461" x="6430963" y="4356100"/>
          <p14:tracePt t="14478" x="6430963" y="4433888"/>
          <p14:tracePt t="14479" x="6430963" y="4467225"/>
          <p14:tracePt t="14494" x="6430963" y="4500563"/>
          <p14:tracePt t="14496" x="6430963" y="4524375"/>
          <p14:tracePt t="14511" x="6430963" y="4546600"/>
          <p14:tracePt t="14513" x="6430963" y="4568825"/>
          <p14:tracePt t="14528" x="6430963" y="4579938"/>
          <p14:tracePt t="14544" x="6430963" y="4635500"/>
          <p14:tracePt t="14562" x="6430963" y="4657725"/>
          <p14:tracePt t="14578" x="6430963" y="4691063"/>
          <p14:tracePt t="14595" x="6419850" y="4713288"/>
          <p14:tracePt t="14611" x="6419850" y="4724400"/>
          <p14:tracePt t="14656" x="6419850" y="4735513"/>
          <p14:tracePt t="16048" x="6408738" y="4746625"/>
          <p14:tracePt t="16056" x="6386513" y="4746625"/>
          <p14:tracePt t="16065" x="6364288" y="4746625"/>
          <p14:tracePt t="16082" x="6297613" y="4746625"/>
          <p14:tracePt t="16099" x="6240463" y="4746625"/>
          <p14:tracePt t="16115" x="6162675" y="4757738"/>
          <p14:tracePt t="16132" x="6051550" y="4837113"/>
          <p14:tracePt t="16149" x="5929313" y="4926013"/>
          <p14:tracePt t="16152" x="5861050" y="4981575"/>
          <p14:tracePt t="16165" x="5794375" y="5026025"/>
          <p14:tracePt t="16182" x="5627688" y="5172075"/>
          <p14:tracePt t="16184" x="5526088" y="5272088"/>
          <p14:tracePt t="16199" x="5403850" y="5338763"/>
          <p14:tracePt t="16200" x="5292725" y="5449888"/>
          <p14:tracePt t="16216" x="5013325" y="5684838"/>
          <p14:tracePt t="16232" x="4878388" y="5786438"/>
          <p14:tracePt t="16233" x="4745038" y="5897563"/>
          <p14:tracePt t="16249" x="4487863" y="6064250"/>
          <p14:tracePt t="16265" x="4254500" y="6210300"/>
          <p14:tracePt t="16283" x="4041775" y="6310313"/>
          <p14:tracePt t="16298" x="3884613" y="6388100"/>
          <p14:tracePt t="16316" x="3729038" y="6456363"/>
          <p14:tracePt t="16333" x="3595688" y="6523038"/>
          <p14:tracePt t="16349" x="3482975" y="6611938"/>
          <p14:tracePt t="16366" x="3394075" y="6678613"/>
          <p14:tracePt t="16367" x="3349625" y="6735763"/>
          <p14:tracePt t="16383" x="3305175" y="679132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E16B9B-E82B-0C8C-B41C-E535A2916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0181"/>
            <a:ext cx="12192000" cy="6697637"/>
          </a:xfrm>
          <a:prstGeom prst="rect">
            <a:avLst/>
          </a:prstGeom>
        </p:spPr>
      </p:pic>
      <p:pic>
        <p:nvPicPr>
          <p:cNvPr id="15" name="Audio 14">
            <a:extLst>
              <a:ext uri="{FF2B5EF4-FFF2-40B4-BE49-F238E27FC236}">
                <a16:creationId xmlns:a16="http://schemas.microsoft.com/office/drawing/2014/main" id="{5CC3E475-089A-4DB5-8B7E-ABA37692D3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107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62"/>
    </mc:Choice>
    <mc:Fallback>
      <p:transition spd="slow" advTm="26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0" x="1630363" y="6600825"/>
          <p14:tracePt t="545" x="1641475" y="6445250"/>
          <p14:tracePt t="561" x="1663700" y="6299200"/>
          <p14:tracePt t="562" x="1663700" y="6165850"/>
          <p14:tracePt t="577" x="1685925" y="6008688"/>
          <p14:tracePt t="579" x="1708150" y="5864225"/>
          <p14:tracePt t="594" x="1763713" y="5507038"/>
          <p14:tracePt t="610" x="1865313" y="5059363"/>
          <p14:tracePt t="627" x="1987550" y="4602163"/>
          <p14:tracePt t="645" x="2132013" y="4087813"/>
          <p14:tracePt t="661" x="2311400" y="3619500"/>
          <p14:tracePt t="678" x="2389188" y="3328988"/>
          <p14:tracePt t="697" x="2444750" y="3127375"/>
          <p14:tracePt t="699" x="2489200" y="3038475"/>
          <p14:tracePt t="710" x="2522538" y="2947988"/>
          <p14:tracePt t="728" x="2590800" y="2792413"/>
          <p14:tracePt t="730" x="2635250" y="2736850"/>
          <p14:tracePt t="744" x="2679700" y="2670175"/>
          <p14:tracePt t="746" x="2713038" y="2635250"/>
          <p14:tracePt t="763" x="2813050" y="2535238"/>
          <p14:tracePt t="779" x="2857500" y="2490788"/>
          <p14:tracePt t="795" x="2868613" y="2479675"/>
          <p14:tracePt t="811" x="2881313" y="2468563"/>
          <p14:tracePt t="828" x="2892425" y="2446338"/>
          <p14:tracePt t="844" x="2925763" y="2401888"/>
          <p14:tracePt t="861" x="2959100" y="2311400"/>
          <p14:tracePt t="879" x="2992438" y="2233613"/>
          <p14:tracePt t="895" x="3025775" y="2144713"/>
          <p14:tracePt t="915" x="3070225" y="2066925"/>
          <p14:tracePt t="928" x="3070225" y="2055813"/>
          <p14:tracePt t="946" x="3081338" y="2033588"/>
          <p14:tracePt t="1016" x="3081338" y="2020888"/>
          <p14:tracePt t="1027" x="3103563" y="2020888"/>
          <p14:tracePt t="1035" x="3125788" y="2020888"/>
          <p14:tracePt t="1044" x="3136900" y="2020888"/>
          <p14:tracePt t="1063" x="3148013" y="2033588"/>
          <p14:tracePt t="1299" x="3181350" y="2055813"/>
          <p14:tracePt t="1306" x="3192463" y="2066925"/>
          <p14:tracePt t="1313" x="3227388" y="2111375"/>
          <p14:tracePt t="1329" x="3260725" y="2155825"/>
          <p14:tracePt t="1332" x="3305175" y="2222500"/>
          <p14:tracePt t="1346" x="3382963" y="2333625"/>
          <p14:tracePt t="1363" x="3416300" y="2413000"/>
          <p14:tracePt t="1380" x="3416300" y="2468563"/>
          <p14:tracePt t="1396" x="3416300" y="2513013"/>
          <p14:tracePt t="1412" x="3416300" y="2557463"/>
          <p14:tracePt t="1429" x="3394075" y="2568575"/>
          <p14:tracePt t="1446" x="3394075" y="2579688"/>
          <p14:tracePt t="2019" x="3416300" y="2590800"/>
          <p14:tracePt t="2026" x="3438525" y="2613025"/>
          <p14:tracePt t="2034" x="3460750" y="2646363"/>
          <p14:tracePt t="2048" x="3482975" y="2659063"/>
          <p14:tracePt t="2050" x="3482975" y="2670175"/>
          <p14:tracePt t="2064" x="3482975" y="2681288"/>
          <p14:tracePt t="2066" x="3482975" y="2703513"/>
          <p14:tracePt t="2081" x="3482975" y="2736850"/>
          <p14:tracePt t="2083" x="3482975" y="2759075"/>
          <p14:tracePt t="2098" x="3482975" y="2836863"/>
          <p14:tracePt t="2114" x="3471863" y="2881313"/>
          <p14:tracePt t="2117" x="3471863" y="2914650"/>
          <p14:tracePt t="2131" x="3427413" y="3060700"/>
          <p14:tracePt t="2147" x="3394075" y="3171825"/>
          <p14:tracePt t="2164" x="3382963" y="3271838"/>
          <p14:tracePt t="2180" x="3382963" y="3328988"/>
          <p14:tracePt t="2198" x="3382963" y="3351213"/>
          <p14:tracePt t="2215" x="3382963" y="3373438"/>
          <p14:tracePt t="2231" x="3394075" y="3384550"/>
          <p14:tracePt t="2248" x="3405188" y="3384550"/>
          <p14:tracePt t="2251" x="3416300" y="3395663"/>
          <p14:tracePt t="2435" x="3427413" y="3395663"/>
          <p14:tracePt t="2451" x="3438525" y="3395663"/>
          <p14:tracePt t="2603" x="3416300" y="3384550"/>
          <p14:tracePt t="2618" x="3394075" y="3373438"/>
          <p14:tracePt t="2626" x="3382963" y="3373438"/>
          <p14:tracePt t="2633" x="3371850" y="3373438"/>
          <p14:tracePt t="2649" x="3371850" y="3362325"/>
          <p14:tracePt t="2651" x="3360738" y="3351213"/>
          <p14:tracePt t="2666" x="3282950" y="3317875"/>
          <p14:tracePt t="2683" x="3203575" y="3295650"/>
          <p14:tracePt t="2698" x="3136900" y="3271838"/>
          <p14:tracePt t="2716" x="3092450" y="3260725"/>
          <p14:tracePt t="2733" x="3070225" y="3249613"/>
          <p14:tracePt t="2750" x="3059113" y="3249613"/>
          <p14:tracePt t="2766" x="3059113" y="3238500"/>
          <p14:tracePt t="2783" x="3059113" y="3216275"/>
          <p14:tracePt t="2799" x="3059113" y="3171825"/>
          <p14:tracePt t="2802" x="3059113" y="3149600"/>
          <p14:tracePt t="2815" x="3081338" y="3127375"/>
          <p14:tracePt t="2833" x="3214688" y="3071813"/>
          <p14:tracePt t="2835" x="3316288" y="3049588"/>
          <p14:tracePt t="2849" x="3538538" y="3016250"/>
          <p14:tracePt t="2866" x="3762375" y="3016250"/>
          <p14:tracePt t="2882" x="3919538" y="3016250"/>
          <p14:tracePt t="2900" x="3975100" y="3049588"/>
          <p14:tracePt t="2916" x="3997325" y="3060700"/>
          <p14:tracePt t="2933" x="3997325" y="3082925"/>
          <p14:tracePt t="2950" x="3997325" y="3094038"/>
          <p14:tracePt t="2967" x="3997325" y="3105150"/>
          <p14:tracePt t="2970" x="3997325" y="3116263"/>
          <p14:tracePt t="2994" x="3997325" y="3127375"/>
          <p14:tracePt t="3763" x="4019550" y="3127375"/>
          <p14:tracePt t="3769" x="4064000" y="3127375"/>
          <p14:tracePt t="3778" x="4097338" y="3127375"/>
          <p14:tracePt t="3786" x="4119563" y="3127375"/>
          <p14:tracePt t="3802" x="4152900" y="3127375"/>
          <p14:tracePt t="4076" x="4164013" y="3127375"/>
          <p14:tracePt t="4083" x="4175125" y="3105150"/>
          <p14:tracePt t="4091" x="4175125" y="3049588"/>
          <p14:tracePt t="4102" x="4186238" y="2982913"/>
          <p14:tracePt t="4119" x="4186238" y="2881313"/>
          <p14:tracePt t="4136" x="4186238" y="2803525"/>
          <p14:tracePt t="4138" x="4186238" y="2759075"/>
          <p14:tracePt t="4152" x="4186238" y="2703513"/>
          <p14:tracePt t="4155" x="4186238" y="2659063"/>
          <p14:tracePt t="4168" x="4175125" y="2613025"/>
          <p14:tracePt t="4187" x="4175125" y="2501900"/>
          <p14:tracePt t="4202" x="4175125" y="2468563"/>
          <p14:tracePt t="4203" x="4175125" y="2435225"/>
          <p14:tracePt t="4220" x="4175125" y="2368550"/>
          <p14:tracePt t="4235" x="4175125" y="2300288"/>
          <p14:tracePt t="4253" x="4197350" y="2222500"/>
          <p14:tracePt t="4269" x="4276725" y="2100263"/>
          <p14:tracePt t="4286" x="4310063" y="2033588"/>
          <p14:tracePt t="4302" x="4332288" y="1987550"/>
          <p14:tracePt t="4319" x="4354513" y="1954213"/>
          <p14:tracePt t="4335" x="4376738" y="1931988"/>
          <p14:tracePt t="4354" x="4410075" y="1920875"/>
          <p14:tracePt t="4371" x="4465638" y="1909763"/>
          <p14:tracePt t="4386" x="4476750" y="1909763"/>
          <p14:tracePt t="4388" x="4510088" y="1909763"/>
          <p14:tracePt t="4403" x="4565650" y="1898650"/>
          <p14:tracePt t="4420" x="4633913" y="1876425"/>
          <p14:tracePt t="4436" x="4711700" y="1865313"/>
          <p14:tracePt t="4453" x="4833938" y="1854200"/>
          <p14:tracePt t="4469" x="4968875" y="1831975"/>
          <p14:tracePt t="4487" x="5091113" y="1820863"/>
          <p14:tracePt t="4490" x="5124450" y="1820863"/>
          <p14:tracePt t="4502" x="5146675" y="1820863"/>
          <p14:tracePt t="4522" x="5157788" y="1820863"/>
          <p14:tracePt t="4539" x="5157788" y="1831975"/>
          <p14:tracePt t="4553" x="5157788" y="1843088"/>
          <p14:tracePt t="4571" x="5146675" y="1920875"/>
          <p14:tracePt t="4587" x="5124450" y="1943100"/>
          <p14:tracePt t="4604" x="5113338" y="1998663"/>
          <p14:tracePt t="4620" x="5113338" y="2020888"/>
          <p14:tracePt t="4636" x="5113338" y="2066925"/>
          <p14:tracePt t="4654" x="5113338" y="2089150"/>
          <p14:tracePt t="4669" x="5113338" y="2122488"/>
          <p14:tracePt t="4687" x="5113338" y="2144713"/>
          <p14:tracePt t="4703" x="5124450" y="2189163"/>
          <p14:tracePt t="4706" x="5135563" y="2200275"/>
          <p14:tracePt t="4720" x="5135563" y="2211388"/>
          <p14:tracePt t="4740" x="5146675" y="2233613"/>
          <p14:tracePt t="4754" x="5146675" y="2244725"/>
          <p14:tracePt t="4787" x="5146675" y="2255838"/>
          <p14:tracePt t="4827" x="5146675" y="2266950"/>
          <p14:tracePt t="4834" x="5146675" y="2278063"/>
          <p14:tracePt t="4841" x="5146675" y="2289175"/>
          <p14:tracePt t="4858" x="5146675" y="2311400"/>
          <p14:tracePt t="4872" x="5146675" y="2322513"/>
          <p14:tracePt t="4874" x="5146675" y="2333625"/>
          <p14:tracePt t="4887" x="5157788" y="2346325"/>
          <p14:tracePt t="4904" x="5157788" y="2357438"/>
          <p14:tracePt t="5035" x="5168900" y="2333625"/>
          <p14:tracePt t="5042" x="5168900" y="2322513"/>
          <p14:tracePt t="5055" x="5168900" y="2300288"/>
          <p14:tracePt t="5058" x="5180013" y="2278063"/>
          <p14:tracePt t="5070" x="5191125" y="2255838"/>
          <p14:tracePt t="5460" x="5191125" y="2278063"/>
          <p14:tracePt t="5466" x="5213350" y="2311400"/>
          <p14:tracePt t="5473" x="5213350" y="2322513"/>
          <p14:tracePt t="5489" x="5213350" y="2346325"/>
          <p14:tracePt t="5506" x="5213350" y="2368550"/>
          <p14:tracePt t="5522" x="5213350" y="2379663"/>
          <p14:tracePt t="5540" x="5213350" y="2390775"/>
          <p14:tracePt t="5556" x="5213350" y="2401888"/>
          <p14:tracePt t="5602" x="5224463" y="2424113"/>
          <p14:tracePt t="5610" x="5246688" y="2435225"/>
          <p14:tracePt t="5623" x="5259388" y="2446338"/>
          <p14:tracePt t="5640" x="5292725" y="2479675"/>
          <p14:tracePt t="5642" x="5314950" y="2490788"/>
          <p14:tracePt t="5656" x="5337175" y="2513013"/>
          <p14:tracePt t="5658" x="5359400" y="2535238"/>
          <p14:tracePt t="5673" x="5370513" y="2546350"/>
          <p14:tracePt t="5674" x="5392738" y="2568575"/>
          <p14:tracePt t="5690" x="5414963" y="2613025"/>
          <p14:tracePt t="5706" x="5414963" y="2624138"/>
          <p14:tracePt t="5707" x="5414963" y="2635250"/>
          <p14:tracePt t="5723" x="5414963" y="2646363"/>
          <p14:tracePt t="5725" x="5414963" y="2659063"/>
          <p14:tracePt t="5739" x="5414963" y="2703513"/>
          <p14:tracePt t="5757" x="5403850" y="2736850"/>
          <p14:tracePt t="5773" x="5370513" y="2736850"/>
          <p14:tracePt t="5789" x="5337175" y="2736850"/>
          <p14:tracePt t="5807" x="5281613" y="2714625"/>
          <p14:tracePt t="5826" x="5259388" y="2613025"/>
          <p14:tracePt t="5839" x="5259388" y="2579688"/>
          <p14:tracePt t="5841" x="5259388" y="2546350"/>
          <p14:tracePt t="5856" x="5259388" y="2501900"/>
          <p14:tracePt t="5858" x="5270500" y="2446338"/>
          <p14:tracePt t="5872" x="5314950" y="2379663"/>
          <p14:tracePt t="5874" x="5337175" y="2333625"/>
          <p14:tracePt t="5890" x="5414963" y="2211388"/>
          <p14:tracePt t="5907" x="5492750" y="2133600"/>
          <p14:tracePt t="5923" x="5548313" y="2089150"/>
          <p14:tracePt t="5940" x="5605463" y="2066925"/>
          <p14:tracePt t="5958" x="5638800" y="2066925"/>
          <p14:tracePt t="5972" x="5683250" y="2066925"/>
          <p14:tracePt t="5990" x="5749925" y="2100263"/>
          <p14:tracePt t="6006" x="5827713" y="2189163"/>
          <p14:tracePt t="6023" x="5894388" y="2266950"/>
          <p14:tracePt t="6039" x="5916613" y="2289175"/>
          <p14:tracePt t="6056" x="5929313" y="2289175"/>
          <p14:tracePt t="6114" x="5929313" y="2300288"/>
          <p14:tracePt t="6122" x="5929313" y="2311400"/>
          <p14:tracePt t="6130" x="5929313" y="2322513"/>
          <p14:tracePt t="6140" x="5929313" y="2346325"/>
          <p14:tracePt t="6157" x="5916613" y="2357438"/>
          <p14:tracePt t="6482" x="5916613" y="2379663"/>
          <p14:tracePt t="6490" x="5916613" y="2435225"/>
          <p14:tracePt t="6498" x="5940425" y="2479675"/>
          <p14:tracePt t="6508" x="5951538" y="2557463"/>
          <p14:tracePt t="6524" x="5984875" y="2747963"/>
          <p14:tracePt t="6541" x="5984875" y="2903538"/>
          <p14:tracePt t="6557" x="5984875" y="3016250"/>
          <p14:tracePt t="6574" x="5984875" y="3094038"/>
          <p14:tracePt t="6590" x="5984875" y="3138488"/>
          <p14:tracePt t="6608" x="5984875" y="3171825"/>
          <p14:tracePt t="6625" x="5984875" y="3194050"/>
          <p14:tracePt t="6650" x="5984875" y="3205163"/>
          <p14:tracePt t="6682" x="5995988" y="3205163"/>
          <p14:tracePt t="6690" x="5995988" y="3216275"/>
          <p14:tracePt t="6698" x="6007100" y="3227388"/>
          <p14:tracePt t="6708" x="6018213" y="3227388"/>
          <p14:tracePt t="6726" x="6029325" y="3249613"/>
          <p14:tracePt t="6742" x="6084888" y="3306763"/>
          <p14:tracePt t="6759" x="6140450" y="3395663"/>
          <p14:tracePt t="6775" x="6196013" y="3506788"/>
          <p14:tracePt t="6791" x="6218238" y="3619500"/>
          <p14:tracePt t="6808" x="6229350" y="3708400"/>
          <p14:tracePt t="6810" x="6229350" y="3741738"/>
          <p14:tracePt t="6825" x="6229350" y="3775075"/>
          <p14:tracePt t="6827" x="6229350" y="3797300"/>
          <p14:tracePt t="6842" x="6218238" y="3819525"/>
          <p14:tracePt t="6843" x="6196013" y="3841750"/>
          <p14:tracePt t="6859" x="6140450" y="3875088"/>
          <p14:tracePt t="6876" x="6029325" y="3886200"/>
          <p14:tracePt t="6891" x="5905500" y="3875088"/>
          <p14:tracePt t="6908" x="5727700" y="3752850"/>
          <p14:tracePt t="6926" x="5514975" y="3608388"/>
          <p14:tracePt t="6942" x="5370513" y="3484563"/>
          <p14:tracePt t="6958" x="5224463" y="3362325"/>
          <p14:tracePt t="6976" x="5157788" y="3227388"/>
          <p14:tracePt t="6980" x="5135563" y="3171825"/>
          <p14:tracePt t="6992" x="5102225" y="3116263"/>
          <p14:tracePt t="6993" x="5068888" y="3071813"/>
          <p14:tracePt t="7010" x="5013325" y="2994025"/>
          <p14:tracePt t="7026" x="4979988" y="2947988"/>
          <p14:tracePt t="7027" x="4946650" y="2914650"/>
          <p14:tracePt t="7043" x="4889500" y="2870200"/>
          <p14:tracePt t="7058" x="4822825" y="2847975"/>
          <p14:tracePt t="7076" x="4745038" y="2836863"/>
          <p14:tracePt t="7093" x="4589463" y="2836863"/>
          <p14:tracePt t="7110" x="4343400" y="2914650"/>
          <p14:tracePt t="7126" x="4030663" y="3082925"/>
          <p14:tracePt t="7143" x="3662363" y="3362325"/>
          <p14:tracePt t="7160" x="3170238" y="3819525"/>
          <p14:tracePt t="7162" x="2981325" y="4043363"/>
          <p14:tracePt t="7176" x="2813050" y="4256088"/>
          <p14:tracePt t="7178" x="2713038" y="4411663"/>
          <p14:tracePt t="7192" x="2635250" y="4557713"/>
          <p14:tracePt t="7194" x="2590800" y="4679950"/>
          <p14:tracePt t="7209" x="2568575" y="4768850"/>
          <p14:tracePt t="7211" x="2557463" y="4848225"/>
          <p14:tracePt t="7227" x="2557463" y="4881563"/>
          <p14:tracePt t="7229" x="2557463" y="4914900"/>
          <p14:tracePt t="7242" x="2557463" y="4926013"/>
          <p14:tracePt t="7338" x="2557463" y="4937125"/>
          <p14:tracePt t="11259" x="2568575" y="4937125"/>
          <p14:tracePt t="11266" x="2568575" y="4926013"/>
          <p14:tracePt t="11287" x="2590800" y="4892675"/>
          <p14:tracePt t="11302" x="2635250" y="4837113"/>
          <p14:tracePt t="11319" x="2701925" y="4757738"/>
          <p14:tracePt t="11322" x="2735263" y="4724400"/>
          <p14:tracePt t="11354" x="2846388" y="4624388"/>
          <p14:tracePt t="11356" x="2903538" y="4591050"/>
          <p14:tracePt t="11369" x="2914650" y="4579938"/>
          <p14:tracePt t="11371" x="2936875" y="4568825"/>
          <p14:tracePt t="11386" x="2959100" y="4546600"/>
          <p14:tracePt t="11403" x="2970213" y="4535488"/>
          <p14:tracePt t="11420" x="2981325" y="4524375"/>
          <p14:tracePt t="11436" x="2992438" y="4511675"/>
          <p14:tracePt t="11540" x="3003550" y="4500563"/>
          <p14:tracePt t="12118" x="3003550" y="4489450"/>
          <p14:tracePt t="12122" x="3014663" y="4478338"/>
          <p14:tracePt t="12136" x="3025775" y="4456113"/>
          <p14:tracePt t="12154" x="3059113" y="4389438"/>
          <p14:tracePt t="12172" x="3070225" y="4367213"/>
          <p14:tracePt t="12188" x="3081338" y="4356100"/>
          <p14:tracePt t="12210" x="3092450" y="4344988"/>
          <p14:tracePt t="14899" x="3081338" y="4344988"/>
          <p14:tracePt t="14971" x="3081338" y="4356100"/>
          <p14:tracePt t="14986" x="3081338" y="4367213"/>
          <p14:tracePt t="14995" x="3081338" y="4378325"/>
          <p14:tracePt t="15002" x="3081338" y="4400550"/>
          <p14:tracePt t="15010" x="3081338" y="4422775"/>
          <p14:tracePt t="15027" x="3081338" y="4467225"/>
          <p14:tracePt t="15045" x="3081338" y="4524375"/>
          <p14:tracePt t="15061" x="3081338" y="4591050"/>
          <p14:tracePt t="15076" x="3081338" y="4668838"/>
          <p14:tracePt t="15094" x="3092450" y="4791075"/>
          <p14:tracePt t="15111" x="3103563" y="4948238"/>
          <p14:tracePt t="15128" x="3103563" y="5114925"/>
          <p14:tracePt t="15129" x="3103563" y="5194300"/>
          <p14:tracePt t="15144" x="3081338" y="5283200"/>
          <p14:tracePt t="15146" x="3070225" y="5360988"/>
          <p14:tracePt t="15160" x="3048000" y="5427663"/>
          <p14:tracePt t="15177" x="2992438" y="5573713"/>
          <p14:tracePt t="15179" x="2959100" y="5651500"/>
          <p14:tracePt t="15195" x="2903538" y="5751513"/>
          <p14:tracePt t="15211" x="2868613" y="5808663"/>
          <p14:tracePt t="15227" x="2824163" y="5853113"/>
          <p14:tracePt t="15244" x="2813050" y="5875338"/>
          <p14:tracePt t="15261" x="2790825" y="5886450"/>
          <p14:tracePt t="15278" x="2735263" y="5908675"/>
          <p14:tracePt t="15295" x="2679700" y="5908675"/>
          <p14:tracePt t="15311" x="2613025" y="5908675"/>
          <p14:tracePt t="15328" x="2522538" y="5908675"/>
          <p14:tracePt t="15330" x="2478088" y="5908675"/>
          <p14:tracePt t="15344" x="2422525" y="5886450"/>
          <p14:tracePt t="15346" x="2366963" y="5864225"/>
          <p14:tracePt t="15361" x="2322513" y="5842000"/>
          <p14:tracePt t="15363" x="2266950" y="5786438"/>
          <p14:tracePt t="15379" x="2154238" y="5640388"/>
          <p14:tracePt t="15395" x="2065338" y="5484813"/>
          <p14:tracePt t="15412" x="1998663" y="5305425"/>
          <p14:tracePt t="15428" x="1965325" y="5126038"/>
          <p14:tracePt t="15445" x="1943100" y="4948238"/>
          <p14:tracePt t="15461" x="1931988" y="4757738"/>
          <p14:tracePt t="15478" x="1931988" y="4568825"/>
          <p14:tracePt t="15495" x="1943100" y="4378325"/>
          <p14:tracePt t="15513" x="2009775" y="4198938"/>
          <p14:tracePt t="15515" x="2065338" y="4110038"/>
          <p14:tracePt t="15530" x="2176463" y="3954463"/>
          <p14:tracePt t="15545" x="2366963" y="3797300"/>
          <p14:tracePt t="15561" x="2533650" y="3719513"/>
          <p14:tracePt t="15564" x="2668588" y="3663950"/>
          <p14:tracePt t="15579" x="2992438" y="3540125"/>
          <p14:tracePt t="15595" x="3249613" y="3484563"/>
          <p14:tracePt t="15611" x="3371850" y="3484563"/>
          <p14:tracePt t="15628" x="3405188" y="3484563"/>
          <p14:tracePt t="15645" x="3416300" y="3495675"/>
          <p14:tracePt t="15662" x="3416300" y="3551238"/>
          <p14:tracePt t="15678" x="3382963" y="3630613"/>
          <p14:tracePt t="15696" x="3294063" y="3719513"/>
          <p14:tracePt t="15698" x="3260725" y="3752850"/>
          <p14:tracePt t="15712" x="3227388" y="3775075"/>
          <p14:tracePt t="15714" x="3170238" y="3786188"/>
          <p14:tracePt t="15728" x="3103563" y="3808413"/>
          <p14:tracePt t="15729" x="3081338" y="3808413"/>
          <p14:tracePt t="15747" x="3048000" y="3808413"/>
          <p14:tracePt t="15762" x="3036888" y="3808413"/>
          <p14:tracePt t="15786" x="3036888" y="3797300"/>
          <p14:tracePt t="15795" x="3036888" y="3775075"/>
          <p14:tracePt t="15813" x="3059113" y="3708400"/>
          <p14:tracePt t="15830" x="3114675" y="3652838"/>
          <p14:tracePt t="15845" x="3136900" y="3630613"/>
          <p14:tracePt t="15865" x="3159125" y="3619500"/>
          <p14:tracePt t="15899" x="3159125" y="3641725"/>
          <p14:tracePt t="15906" x="3159125" y="3663950"/>
          <p14:tracePt t="15914" x="3159125" y="3708400"/>
          <p14:tracePt t="15930" x="3136900" y="3752850"/>
          <p14:tracePt t="15946" x="3136900" y="3763963"/>
          <p14:tracePt t="15948" x="3125788" y="3775075"/>
          <p14:tracePt t="15962" x="3125788" y="3797300"/>
          <p14:tracePt t="16443" x="3125788" y="3808413"/>
          <p14:tracePt t="16451" x="3114675" y="3808413"/>
          <p14:tracePt t="16572" x="3103563" y="3819525"/>
          <p14:tracePt t="16587" x="3092450" y="3819525"/>
          <p14:tracePt t="16601" x="3070225" y="3819525"/>
          <p14:tracePt t="16602" x="3059113" y="3819525"/>
          <p14:tracePt t="16613" x="3048000" y="3808413"/>
          <p14:tracePt t="16630" x="3003550" y="3797300"/>
          <p14:tracePt t="16647" x="2970213" y="3775075"/>
          <p14:tracePt t="16681" x="2936875" y="3752850"/>
          <p14:tracePt t="16684" x="2936875" y="3741738"/>
          <p14:tracePt t="16699" x="2936875" y="3730625"/>
          <p14:tracePt t="16715" x="2936875" y="3719513"/>
          <p14:tracePt t="17054" x="2936875" y="3708400"/>
          <p14:tracePt t="17066" x="2936875" y="3697288"/>
          <p14:tracePt t="17075" x="2936875" y="3686175"/>
          <p14:tracePt t="17259" x="2936875" y="3675063"/>
          <p14:tracePt t="17515" x="2925763" y="3686175"/>
          <p14:tracePt t="17522" x="2925763" y="3719513"/>
          <p14:tracePt t="17533" x="2925763" y="3752850"/>
          <p14:tracePt t="17549" x="2914650" y="3830638"/>
          <p14:tracePt t="17584" x="2857500" y="4076700"/>
          <p14:tracePt t="17599" x="2801938" y="4233863"/>
          <p14:tracePt t="17621" x="2724150" y="4456113"/>
          <p14:tracePt t="17633" x="2701925" y="4524375"/>
          <p14:tracePt t="17635" x="2679700" y="4579938"/>
          <p14:tracePt t="17650" x="2624138" y="4724400"/>
          <p14:tracePt t="17666" x="2557463" y="4881563"/>
          <p14:tracePt t="17683" x="2500313" y="5048250"/>
          <p14:tracePt t="17701" x="2466975" y="5183188"/>
          <p14:tracePt t="17706" x="2444750" y="5249863"/>
          <p14:tracePt t="17716" x="2422525" y="5316538"/>
          <p14:tracePt t="17735" x="2400300" y="5394325"/>
          <p14:tracePt t="17739" x="2378075" y="5449888"/>
          <p14:tracePt t="17751" x="2355850" y="5518150"/>
          <p14:tracePt t="17766" x="2333625" y="5629275"/>
          <p14:tracePt t="17783" x="2311400" y="5762625"/>
          <p14:tracePt t="17785" x="2289175" y="5842000"/>
          <p14:tracePt t="17799" x="2266950" y="5930900"/>
          <p14:tracePt t="17802" x="2244725" y="6030913"/>
          <p14:tracePt t="17816" x="2222500" y="6110288"/>
          <p14:tracePt t="17818" x="2198688" y="6188075"/>
          <p14:tracePt t="17834" x="2154238" y="6343650"/>
          <p14:tracePt t="17850" x="2109788" y="6489700"/>
          <p14:tracePt t="17867" x="2087563" y="6611938"/>
          <p14:tracePt t="17883" x="2043113" y="6769100"/>
          <p14:tracePt t="25372" x="2355850" y="6713538"/>
          <p14:tracePt t="25377" x="2433638" y="6545263"/>
          <p14:tracePt t="25385" x="2590800" y="6310313"/>
          <p14:tracePt t="25400" x="2735263" y="6019800"/>
          <p14:tracePt t="25402" x="2936875" y="5662613"/>
          <p14:tracePt t="25418" x="3327400" y="5081588"/>
          <p14:tracePt t="25435" x="3695700" y="4511675"/>
          <p14:tracePt t="25451" x="4086225" y="3830638"/>
          <p14:tracePt t="25467" x="4532313" y="3027363"/>
          <p14:tracePt t="25484" x="4822825" y="2333625"/>
          <p14:tracePt t="25500" x="5035550" y="1574800"/>
          <p14:tracePt t="25518" x="5168900" y="815975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ba5c36-b7cf-4793-bbc2-bd5b3a9f95ca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30</Words>
  <Application>Microsoft Office PowerPoint</Application>
  <PresentationFormat>Widescreen</PresentationFormat>
  <Paragraphs>3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Saji Sathyabama Raveendran (Capgemini America, Inc.)</dc:creator>
  <cp:lastModifiedBy>Saji Sathyabama Raveendran (Capgemini America, Inc.)</cp:lastModifiedBy>
  <cp:revision>1</cp:revision>
  <dcterms:created xsi:type="dcterms:W3CDTF">2024-11-12T12:50:54Z</dcterms:created>
  <dcterms:modified xsi:type="dcterms:W3CDTF">2024-11-12T13:51:39Z</dcterms:modified>
</cp:coreProperties>
</file>

<file path=docProps/thumbnail.jpeg>
</file>